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sldIdLst>
    <p:sldId id="262" r:id="rId3"/>
    <p:sldId id="263" r:id="rId5"/>
    <p:sldId id="316" r:id="rId6"/>
    <p:sldId id="272" r:id="rId7"/>
    <p:sldId id="440" r:id="rId8"/>
    <p:sldId id="345" r:id="rId9"/>
    <p:sldId id="350" r:id="rId10"/>
    <p:sldId id="351" r:id="rId11"/>
    <p:sldId id="352" r:id="rId12"/>
    <p:sldId id="353" r:id="rId13"/>
    <p:sldId id="354" r:id="rId14"/>
    <p:sldId id="441" r:id="rId15"/>
    <p:sldId id="346" r:id="rId16"/>
    <p:sldId id="414" r:id="rId17"/>
    <p:sldId id="415" r:id="rId18"/>
    <p:sldId id="442" r:id="rId19"/>
    <p:sldId id="443" r:id="rId20"/>
    <p:sldId id="444" r:id="rId21"/>
    <p:sldId id="445" r:id="rId22"/>
    <p:sldId id="416" r:id="rId23"/>
    <p:sldId id="417" r:id="rId24"/>
    <p:sldId id="418" r:id="rId25"/>
    <p:sldId id="342" r:id="rId26"/>
    <p:sldId id="372" r:id="rId27"/>
    <p:sldId id="419" r:id="rId28"/>
    <p:sldId id="421" r:id="rId29"/>
    <p:sldId id="420" r:id="rId30"/>
    <p:sldId id="343" r:id="rId31"/>
    <p:sldId id="357" r:id="rId32"/>
    <p:sldId id="356" r:id="rId33"/>
    <p:sldId id="422" r:id="rId34"/>
    <p:sldId id="359" r:id="rId35"/>
    <p:sldId id="362" r:id="rId36"/>
    <p:sldId id="363" r:id="rId37"/>
    <p:sldId id="365" r:id="rId38"/>
    <p:sldId id="367" r:id="rId39"/>
    <p:sldId id="369" r:id="rId40"/>
    <p:sldId id="423" r:id="rId41"/>
    <p:sldId id="424" r:id="rId42"/>
    <p:sldId id="425" r:id="rId43"/>
    <p:sldId id="426" r:id="rId44"/>
    <p:sldId id="428" r:id="rId45"/>
    <p:sldId id="327" r:id="rId46"/>
  </p:sldIdLst>
  <p:sldSz cx="12192000" cy="6858000"/>
  <p:notesSz cx="6858000" cy="9144000"/>
  <p:custDataLst>
    <p:tags r:id="rId5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FBFBFB"/>
    <a:srgbClr val="57B4D0"/>
    <a:srgbClr val="FFFFFF"/>
    <a:srgbClr val="E5E5E5"/>
    <a:srgbClr val="1A1D1A"/>
    <a:srgbClr val="767676"/>
    <a:srgbClr val="878787"/>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77" autoAdjust="0"/>
    <p:restoredTop sz="96314" autoAdjust="0"/>
  </p:normalViewPr>
  <p:slideViewPr>
    <p:cSldViewPr snapToGrid="0">
      <p:cViewPr varScale="1">
        <p:scale>
          <a:sx n="108" d="100"/>
          <a:sy n="108" d="100"/>
        </p:scale>
        <p:origin x="168" y="114"/>
      </p:cViewPr>
      <p:guideLst>
        <p:guide orient="horz" pos="2160"/>
        <p:guide pos="382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0" Type="http://schemas.openxmlformats.org/officeDocument/2006/relationships/tags" Target="tags/tag1.xml"/><Relationship Id="rId5" Type="http://schemas.openxmlformats.org/officeDocument/2006/relationships/slide" Target="slides/slide2.xml"/><Relationship Id="rId49" Type="http://schemas.openxmlformats.org/officeDocument/2006/relationships/tableStyles" Target="tableStyles.xml"/><Relationship Id="rId48" Type="http://schemas.openxmlformats.org/officeDocument/2006/relationships/viewProps" Target="viewProps.xml"/><Relationship Id="rId47" Type="http://schemas.openxmlformats.org/officeDocument/2006/relationships/presProps" Target="presProps.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230214-BCF4-40B1-AC81-91D8086898F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A5D738-6DBF-4EC5-9648-44AB2277303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847850" y="2038350"/>
            <a:ext cx="7886700" cy="3467100"/>
          </a:xfrm>
        </p:spPr>
        <p:txBody>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BFBFB"/>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F946A7-8F8C-4CD6-B7C8-B85B2F26280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A5E2C5-596F-4533-9916-C86FEF8EE38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36.xml"/><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15.png"/></Relationships>
</file>

<file path=ppt/slides/_rels/slide37.xml.rels><?xml version="1.0" encoding="UTF-8" standalone="yes"?>
<Relationships xmlns="http://schemas.openxmlformats.org/package/2006/relationships"><Relationship Id="rId4" Type="http://schemas.openxmlformats.org/officeDocument/2006/relationships/notesSlide" Target="../notesSlides/notesSlide37.xml"/><Relationship Id="rId3" Type="http://schemas.openxmlformats.org/officeDocument/2006/relationships/slideLayout" Target="../slideLayouts/slideLayout7.xml"/><Relationship Id="rId2" Type="http://schemas.openxmlformats.org/officeDocument/2006/relationships/image" Target="../media/image18.png"/><Relationship Id="rId1" Type="http://schemas.openxmlformats.org/officeDocument/2006/relationships/image" Target="../media/image17.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7.xml"/><Relationship Id="rId1" Type="http://schemas.openxmlformats.org/officeDocument/2006/relationships/image" Target="../media/image21.png"/></Relationships>
</file>

<file path=ppt/slides/_rels/slide41.xml.rels><?xml version="1.0" encoding="UTF-8" standalone="yes"?>
<Relationships xmlns="http://schemas.openxmlformats.org/package/2006/relationships"><Relationship Id="rId3" Type="http://schemas.openxmlformats.org/officeDocument/2006/relationships/notesSlide" Target="../notesSlides/notesSlide41.xml"/><Relationship Id="rId2" Type="http://schemas.openxmlformats.org/officeDocument/2006/relationships/slideLayout" Target="../slideLayouts/slideLayout7.xml"/><Relationship Id="rId1" Type="http://schemas.openxmlformats.org/officeDocument/2006/relationships/image" Target="../media/image22.png"/></Relationships>
</file>

<file path=ppt/slides/_rels/slide42.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7.xml"/><Relationship Id="rId1" Type="http://schemas.openxmlformats.org/officeDocument/2006/relationships/image" Target="../media/image23.png"/></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3.xml"/><Relationship Id="rId2" Type="http://schemas.openxmlformats.org/officeDocument/2006/relationships/slideLayout" Target="../slideLayouts/slideLayout6.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190544" y="-8890"/>
            <a:ext cx="7820116" cy="6858000"/>
          </a:xfrm>
          <a:prstGeom prst="rect">
            <a:avLst/>
          </a:prstGeom>
        </p:spPr>
      </p:pic>
      <p:cxnSp>
        <p:nvCxnSpPr>
          <p:cNvPr id="4" name="直接连接符 3"/>
          <p:cNvCxnSpPr/>
          <p:nvPr/>
        </p:nvCxnSpPr>
        <p:spPr>
          <a:xfrm rot="11174285" flipH="1">
            <a:off x="7836" y="3442314"/>
            <a:ext cx="107568" cy="360143"/>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1413" y="3675838"/>
            <a:ext cx="486556" cy="119346"/>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flipV="1">
            <a:off x="158093" y="3403086"/>
            <a:ext cx="317051" cy="272467"/>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rot="11174285">
            <a:off x="126119" y="3395284"/>
            <a:ext cx="50405" cy="50405"/>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rot="7715704" flipH="1">
            <a:off x="427643" y="2943623"/>
            <a:ext cx="46728" cy="156449"/>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497576" y="2891515"/>
            <a:ext cx="60177" cy="197392"/>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392962" y="2891514"/>
            <a:ext cx="164791" cy="43946"/>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rot="7715704">
            <a:off x="386825" y="2931043"/>
            <a:ext cx="21897" cy="21896"/>
          </a:xfrm>
          <a:prstGeom prst="ellipse">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8000000">
            <a:off x="4253484" y="5086478"/>
            <a:ext cx="138271" cy="495101"/>
          </a:xfrm>
          <a:prstGeom prst="triangle">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a:off x="2463990" y="759758"/>
            <a:ext cx="285664" cy="253535"/>
          </a:xfrm>
          <a:prstGeom prst="triangle">
            <a:avLst>
              <a:gd name="adj" fmla="val 0"/>
            </a:avLst>
          </a:prstGeom>
          <a:solidFill>
            <a:srgbClr val="8787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918845" y="3346450"/>
            <a:ext cx="7820025" cy="829945"/>
          </a:xfrm>
          <a:prstGeom prst="rect">
            <a:avLst/>
          </a:prstGeom>
          <a:noFill/>
        </p:spPr>
        <p:txBody>
          <a:bodyPr wrap="square" rtlCol="0">
            <a:spAutoFit/>
          </a:bodyPr>
          <a:lstStyle/>
          <a:p>
            <a:r>
              <a:rPr lang="en-US" altLang="zh-CN" sz="4800" dirty="0">
                <a:latin typeface="华文细黑" panose="02010600040101010101" pitchFamily="2" charset="-122"/>
                <a:ea typeface="华文细黑" panose="02010600040101010101" pitchFamily="2" charset="-122"/>
                <a:sym typeface="华文细黑" panose="02010600040101010101" pitchFamily="2" charset="-122"/>
              </a:rPr>
              <a:t>01.</a:t>
            </a:r>
            <a:r>
              <a:rPr lang="zh-CN" altLang="en-US" sz="4800" dirty="0">
                <a:latin typeface="华文细黑" panose="02010600040101010101" pitchFamily="2" charset="-122"/>
                <a:ea typeface="华文细黑" panose="02010600040101010101" pitchFamily="2" charset="-122"/>
                <a:sym typeface="华文细黑" panose="02010600040101010101" pitchFamily="2" charset="-122"/>
              </a:rPr>
              <a:t>走进车载系统</a:t>
            </a:r>
            <a:endParaRPr lang="zh-CN" altLang="en-US" sz="4800" dirty="0">
              <a:latin typeface="华文细黑" panose="02010600040101010101" pitchFamily="2" charset="-122"/>
              <a:ea typeface="华文细黑" panose="02010600040101010101" pitchFamily="2" charset="-122"/>
              <a:sym typeface="华文细黑" panose="02010600040101010101" pitchFamily="2" charset="-122"/>
            </a:endParaRPr>
          </a:p>
        </p:txBody>
      </p:sp>
      <p:cxnSp>
        <p:nvCxnSpPr>
          <p:cNvPr id="22" name="直接连接符 21"/>
          <p:cNvCxnSpPr/>
          <p:nvPr/>
        </p:nvCxnSpPr>
        <p:spPr>
          <a:xfrm>
            <a:off x="1023409" y="4309363"/>
            <a:ext cx="5157610" cy="0"/>
          </a:xfrm>
          <a:prstGeom prst="line">
            <a:avLst/>
          </a:prstGeom>
          <a:ln w="12700">
            <a:solidFill>
              <a:schemeClr val="tx1"/>
            </a:solidFill>
          </a:ln>
          <a:effectLst>
            <a:outerShdw blurRad="88900" dist="63500" dir="5400000" algn="t" rotWithShape="0">
              <a:schemeClr val="tx1">
                <a:lumMod val="90000"/>
                <a:lumOff val="1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024255" y="4564380"/>
            <a:ext cx="87630" cy="184594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7" name="文本框 26"/>
          <p:cNvSpPr txBox="1"/>
          <p:nvPr/>
        </p:nvSpPr>
        <p:spPr>
          <a:xfrm>
            <a:off x="1035918" y="2042757"/>
            <a:ext cx="512744" cy="144655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2</a:t>
            </a:r>
            <a:endParaRPr lang="zh-CN" altLang="en-US"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8" name="文本框 27"/>
          <p:cNvSpPr txBox="1"/>
          <p:nvPr/>
        </p:nvSpPr>
        <p:spPr>
          <a:xfrm>
            <a:off x="1673040" y="2042757"/>
            <a:ext cx="512744" cy="144655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0</a:t>
            </a:r>
            <a:endParaRPr lang="zh-CN" altLang="en-US"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9" name="文本框 28"/>
          <p:cNvSpPr txBox="1"/>
          <p:nvPr/>
        </p:nvSpPr>
        <p:spPr>
          <a:xfrm>
            <a:off x="2310162" y="2042757"/>
            <a:ext cx="512744" cy="144526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2</a:t>
            </a:r>
            <a:endPar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0" name="文本框 29"/>
          <p:cNvSpPr txBox="1"/>
          <p:nvPr/>
        </p:nvSpPr>
        <p:spPr>
          <a:xfrm>
            <a:off x="2947285" y="2042757"/>
            <a:ext cx="512744" cy="144526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3</a:t>
            </a:r>
            <a:endPar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1" name="文本框 30"/>
          <p:cNvSpPr txBox="1"/>
          <p:nvPr/>
        </p:nvSpPr>
        <p:spPr>
          <a:xfrm>
            <a:off x="1195705" y="4471670"/>
            <a:ext cx="5728335" cy="1938020"/>
          </a:xfrm>
          <a:prstGeom prst="rect">
            <a:avLst/>
          </a:prstGeom>
          <a:noFill/>
        </p:spPr>
        <p:txBody>
          <a:bodyPr wrap="square" rtlCol="0">
            <a:spAutoFit/>
          </a:bodyPr>
          <a:lstStyle/>
          <a:p>
            <a:pPr fontAlgn="auto">
              <a:lnSpc>
                <a:spcPct val="150000"/>
              </a:lnSpc>
            </a:pPr>
            <a:r>
              <a:rPr lang="zh-CN" altLang="en-US" sz="16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作者</a:t>
            </a:r>
            <a:r>
              <a:rPr lang="en-US" altLang="zh-CN" sz="16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t>
            </a: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：林栩</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link</a:t>
            </a:r>
            <a:endPar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fontAlgn="auto">
              <a:lnSpc>
                <a:spcPct val="150000"/>
              </a:lnSpc>
            </a:pP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邮箱</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t>
            </a: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linxu_link@foxmail.com</a:t>
            </a:r>
            <a:endPar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fontAlgn="auto">
              <a:lnSpc>
                <a:spcPct val="150000"/>
              </a:lnSpc>
            </a:pP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博客</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t>
            </a: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：https://juejin.cn/user/870468939434039/posts</a:t>
            </a:r>
            <a:endPar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fontAlgn="auto">
              <a:lnSpc>
                <a:spcPct val="150000"/>
              </a:lnSpc>
            </a:pP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课件</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t>
            </a: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：https://github.com/linxu-link/CarAndroidCourse</a:t>
            </a:r>
            <a:endPar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fontAlgn="auto">
              <a:lnSpc>
                <a:spcPct val="150000"/>
              </a:lnSpc>
            </a:pP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视频</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t>
            </a: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：https://space.bilibili.com/604650438/video</a:t>
            </a:r>
            <a:endPar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3" name="图片 2" descr="qrcode_for_gh_c8d3ee092f91_258"/>
          <p:cNvPicPr>
            <a:picLocks noChangeAspect="1"/>
          </p:cNvPicPr>
          <p:nvPr/>
        </p:nvPicPr>
        <p:blipFill>
          <a:blip r:embed="rId2"/>
          <a:stretch>
            <a:fillRect/>
          </a:stretch>
        </p:blipFill>
        <p:spPr>
          <a:xfrm>
            <a:off x="6419850" y="4699000"/>
            <a:ext cx="1577340" cy="15773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63" presetClass="path" presetSubtype="0" decel="50000" fill="hold" grpId="1" nodeType="withEffect">
                                  <p:stCondLst>
                                    <p:cond delay="0"/>
                                  </p:stCondLst>
                                  <p:childTnLst>
                                    <p:animMotion origin="layout" path="M 4.16667E-7 -7.40741E-7 L 0.20547 -7.40741E-7 " pathEditMode="relative" rAng="0" ptsTypes="AA">
                                      <p:cBhvr>
                                        <p:cTn id="9" dur="1000" spd="-100000" fill="hold"/>
                                        <p:tgtEl>
                                          <p:spTgt spid="27"/>
                                        </p:tgtEl>
                                        <p:attrNameLst>
                                          <p:attrName>ppt_x</p:attrName>
                                          <p:attrName>ppt_y</p:attrName>
                                        </p:attrNameLst>
                                      </p:cBhvr>
                                      <p:rCtr x="10273" y="0"/>
                                    </p:animMotion>
                                  </p:childTnLst>
                                </p:cTn>
                              </p:par>
                              <p:par>
                                <p:cTn id="10" presetID="10" presetClass="entr" presetSubtype="0" fill="hold" grpId="0" nodeType="withEffect">
                                  <p:stCondLst>
                                    <p:cond delay="15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63" presetClass="path" presetSubtype="0" decel="50000" fill="hold" grpId="1" nodeType="withEffect">
                                  <p:stCondLst>
                                    <p:cond delay="150"/>
                                  </p:stCondLst>
                                  <p:childTnLst>
                                    <p:animMotion origin="layout" path="M -3.125E-6 -7.40741E-7 L 0.20547 -7.40741E-7 " pathEditMode="relative" rAng="0" ptsTypes="AA">
                                      <p:cBhvr>
                                        <p:cTn id="14" dur="1000" spd="-100000" fill="hold"/>
                                        <p:tgtEl>
                                          <p:spTgt spid="28"/>
                                        </p:tgtEl>
                                        <p:attrNameLst>
                                          <p:attrName>ppt_x</p:attrName>
                                          <p:attrName>ppt_y</p:attrName>
                                        </p:attrNameLst>
                                      </p:cBhvr>
                                      <p:rCtr x="10273" y="0"/>
                                    </p:animMotion>
                                  </p:childTnLst>
                                </p:cTn>
                              </p:par>
                              <p:par>
                                <p:cTn id="15" presetID="10" presetClass="entr" presetSubtype="0" fill="hold" grpId="0" nodeType="withEffect">
                                  <p:stCondLst>
                                    <p:cond delay="30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par>
                                <p:cTn id="18" presetID="63" presetClass="path" presetSubtype="0" decel="50000" fill="hold" grpId="1" nodeType="withEffect">
                                  <p:stCondLst>
                                    <p:cond delay="300"/>
                                  </p:stCondLst>
                                  <p:childTnLst>
                                    <p:animMotion origin="layout" path="M 3.33333E-6 -7.40741E-7 L 0.20547 -7.40741E-7 " pathEditMode="relative" rAng="0" ptsTypes="AA">
                                      <p:cBhvr>
                                        <p:cTn id="19" dur="1000" spd="-100000" fill="hold"/>
                                        <p:tgtEl>
                                          <p:spTgt spid="29"/>
                                        </p:tgtEl>
                                        <p:attrNameLst>
                                          <p:attrName>ppt_x</p:attrName>
                                          <p:attrName>ppt_y</p:attrName>
                                        </p:attrNameLst>
                                      </p:cBhvr>
                                      <p:rCtr x="10273" y="0"/>
                                    </p:animMotion>
                                  </p:childTnLst>
                                </p:cTn>
                              </p:par>
                              <p:par>
                                <p:cTn id="20" presetID="10" presetClass="entr" presetSubtype="0" fill="hold" grpId="0" nodeType="withEffect">
                                  <p:stCondLst>
                                    <p:cond delay="45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par>
                                <p:cTn id="23" presetID="63" presetClass="path" presetSubtype="0" decel="50000" fill="hold" grpId="1" nodeType="withEffect">
                                  <p:stCondLst>
                                    <p:cond delay="450"/>
                                  </p:stCondLst>
                                  <p:childTnLst>
                                    <p:animMotion origin="layout" path="M -4.16667E-7 -7.40741E-7 L 0.20547 -7.40741E-7 " pathEditMode="relative" rAng="0" ptsTypes="AA">
                                      <p:cBhvr>
                                        <p:cTn id="24" dur="1000" spd="-100000" fill="hold"/>
                                        <p:tgtEl>
                                          <p:spTgt spid="30"/>
                                        </p:tgtEl>
                                        <p:attrNameLst>
                                          <p:attrName>ppt_x</p:attrName>
                                          <p:attrName>ppt_y</p:attrName>
                                        </p:attrNameLst>
                                      </p:cBhvr>
                                      <p:rCtr x="10273" y="0"/>
                                    </p:animMotion>
                                  </p:childTnLst>
                                </p:cTn>
                              </p:par>
                              <p:par>
                                <p:cTn id="25" presetID="22" presetClass="entr" presetSubtype="8" fill="hold" grpId="0" nodeType="withEffect">
                                  <p:stCondLst>
                                    <p:cond delay="45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1250"/>
                                        <p:tgtEl>
                                          <p:spTgt spid="16"/>
                                        </p:tgtEl>
                                      </p:cBhvr>
                                    </p:animEffect>
                                  </p:childTnLst>
                                </p:cTn>
                              </p:par>
                              <p:par>
                                <p:cTn id="28" presetID="22" presetClass="entr" presetSubtype="8" fill="hold" nodeType="withEffect">
                                  <p:stCondLst>
                                    <p:cond delay="450"/>
                                  </p:stCondLst>
                                  <p:childTnLst>
                                    <p:set>
                                      <p:cBhvr>
                                        <p:cTn id="29" dur="1" fill="hold">
                                          <p:stCondLst>
                                            <p:cond delay="0"/>
                                          </p:stCondLst>
                                        </p:cTn>
                                        <p:tgtEl>
                                          <p:spTgt spid="22"/>
                                        </p:tgtEl>
                                        <p:attrNameLst>
                                          <p:attrName>style.visibility</p:attrName>
                                        </p:attrNameLst>
                                      </p:cBhvr>
                                      <p:to>
                                        <p:strVal val="visible"/>
                                      </p:to>
                                    </p:set>
                                    <p:animEffect transition="in" filter="wipe(left)">
                                      <p:cBhvr>
                                        <p:cTn id="30" dur="1250"/>
                                        <p:tgtEl>
                                          <p:spTgt spid="22"/>
                                        </p:tgtEl>
                                      </p:cBhvr>
                                    </p:animEffect>
                                  </p:childTnLst>
                                </p:cTn>
                              </p:par>
                              <p:par>
                                <p:cTn id="31" presetID="17" presetClass="entr" presetSubtype="1" fill="hold" grpId="0" nodeType="withEffect">
                                  <p:stCondLst>
                                    <p:cond delay="450"/>
                                  </p:stCondLst>
                                  <p:childTnLst>
                                    <p:set>
                                      <p:cBhvr>
                                        <p:cTn id="32" dur="1" fill="hold">
                                          <p:stCondLst>
                                            <p:cond delay="0"/>
                                          </p:stCondLst>
                                        </p:cTn>
                                        <p:tgtEl>
                                          <p:spTgt spid="23"/>
                                        </p:tgtEl>
                                        <p:attrNameLst>
                                          <p:attrName>style.visibility</p:attrName>
                                        </p:attrNameLst>
                                      </p:cBhvr>
                                      <p:to>
                                        <p:strVal val="visible"/>
                                      </p:to>
                                    </p:set>
                                    <p:anim calcmode="lin" valueType="num">
                                      <p:cBhvr>
                                        <p:cTn id="33" dur="750" fill="hold"/>
                                        <p:tgtEl>
                                          <p:spTgt spid="23"/>
                                        </p:tgtEl>
                                        <p:attrNameLst>
                                          <p:attrName>ppt_x</p:attrName>
                                        </p:attrNameLst>
                                      </p:cBhvr>
                                      <p:tavLst>
                                        <p:tav tm="0">
                                          <p:val>
                                            <p:strVal val="#ppt_x"/>
                                          </p:val>
                                        </p:tav>
                                        <p:tav tm="100000">
                                          <p:val>
                                            <p:strVal val="#ppt_x"/>
                                          </p:val>
                                        </p:tav>
                                      </p:tavLst>
                                    </p:anim>
                                    <p:anim calcmode="lin" valueType="num">
                                      <p:cBhvr>
                                        <p:cTn id="34" dur="750" fill="hold"/>
                                        <p:tgtEl>
                                          <p:spTgt spid="23"/>
                                        </p:tgtEl>
                                        <p:attrNameLst>
                                          <p:attrName>ppt_y</p:attrName>
                                        </p:attrNameLst>
                                      </p:cBhvr>
                                      <p:tavLst>
                                        <p:tav tm="0">
                                          <p:val>
                                            <p:strVal val="#ppt_y-#ppt_h/2"/>
                                          </p:val>
                                        </p:tav>
                                        <p:tav tm="100000">
                                          <p:val>
                                            <p:strVal val="#ppt_y"/>
                                          </p:val>
                                        </p:tav>
                                      </p:tavLst>
                                    </p:anim>
                                    <p:anim calcmode="lin" valueType="num">
                                      <p:cBhvr>
                                        <p:cTn id="35" dur="750" fill="hold"/>
                                        <p:tgtEl>
                                          <p:spTgt spid="23"/>
                                        </p:tgtEl>
                                        <p:attrNameLst>
                                          <p:attrName>ppt_w</p:attrName>
                                        </p:attrNameLst>
                                      </p:cBhvr>
                                      <p:tavLst>
                                        <p:tav tm="0">
                                          <p:val>
                                            <p:strVal val="#ppt_w"/>
                                          </p:val>
                                        </p:tav>
                                        <p:tav tm="100000">
                                          <p:val>
                                            <p:strVal val="#ppt_w"/>
                                          </p:val>
                                        </p:tav>
                                      </p:tavLst>
                                    </p:anim>
                                    <p:anim calcmode="lin" valueType="num">
                                      <p:cBhvr>
                                        <p:cTn id="36" dur="750" fill="hold"/>
                                        <p:tgtEl>
                                          <p:spTgt spid="23"/>
                                        </p:tgtEl>
                                        <p:attrNameLst>
                                          <p:attrName>ppt_h</p:attrName>
                                        </p:attrNameLst>
                                      </p:cBhvr>
                                      <p:tavLst>
                                        <p:tav tm="0">
                                          <p:val>
                                            <p:fltVal val="0"/>
                                          </p:val>
                                        </p:tav>
                                        <p:tav tm="100000">
                                          <p:val>
                                            <p:strVal val="#ppt_h"/>
                                          </p:val>
                                        </p:tav>
                                      </p:tavLst>
                                    </p:anim>
                                  </p:childTnLst>
                                </p:cTn>
                              </p:par>
                              <p:par>
                                <p:cTn id="37" presetID="22" presetClass="entr" presetSubtype="8" fill="hold" grpId="0" nodeType="withEffect">
                                  <p:stCondLst>
                                    <p:cond delay="1000"/>
                                  </p:stCondLst>
                                  <p:childTnLst>
                                    <p:set>
                                      <p:cBhvr>
                                        <p:cTn id="38" dur="1" fill="hold">
                                          <p:stCondLst>
                                            <p:cond delay="0"/>
                                          </p:stCondLst>
                                        </p:cTn>
                                        <p:tgtEl>
                                          <p:spTgt spid="31"/>
                                        </p:tgtEl>
                                        <p:attrNameLst>
                                          <p:attrName>style.visibility</p:attrName>
                                        </p:attrNameLst>
                                      </p:cBhvr>
                                      <p:to>
                                        <p:strVal val="visible"/>
                                      </p:to>
                                    </p:set>
                                    <p:animEffect transition="in" filter="wipe(left)">
                                      <p:cBhvr>
                                        <p:cTn id="39" dur="750"/>
                                        <p:tgtEl>
                                          <p:spTgt spid="31"/>
                                        </p:tgtEl>
                                      </p:cBhvr>
                                    </p:animEffect>
                                  </p:childTnLst>
                                </p:cTn>
                              </p:par>
                              <p:par>
                                <p:cTn id="40" presetID="10" presetClass="entr" presetSubtype="0" fill="hold" grpId="0" nodeType="withEffect">
                                  <p:stCondLst>
                                    <p:cond delay="45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par>
                                <p:cTn id="43" presetID="35" presetClass="path" presetSubtype="0" decel="40000" fill="hold" grpId="1" nodeType="withEffect">
                                  <p:stCondLst>
                                    <p:cond delay="450"/>
                                  </p:stCondLst>
                                  <p:childTnLst>
                                    <p:animMotion origin="layout" path="M 0.03073 2.22222E-6 L -0.15925 2.22222E-6 " pathEditMode="relative" rAng="0" ptsTypes="AA">
                                      <p:cBhvr>
                                        <p:cTn id="44" dur="1000" spd="-100000" fill="hold"/>
                                        <p:tgtEl>
                                          <p:spTgt spid="20"/>
                                        </p:tgtEl>
                                        <p:attrNameLst>
                                          <p:attrName>ppt_x</p:attrName>
                                          <p:attrName>ppt_y</p:attrName>
                                        </p:attrNameLst>
                                      </p:cBhvr>
                                      <p:rCtr x="-9505" y="0"/>
                                    </p:animMotion>
                                  </p:childTnLst>
                                </p:cTn>
                              </p:par>
                              <p:par>
                                <p:cTn id="45" presetID="35" presetClass="path" presetSubtype="0" accel="40000" decel="40000" fill="hold" grpId="2" nodeType="withEffect">
                                  <p:stCondLst>
                                    <p:cond delay="1450"/>
                                  </p:stCondLst>
                                  <p:childTnLst>
                                    <p:animMotion origin="layout" path="M 0.03073 2.22222E-6 L 2.91667E-6 2.22222E-6 " pathEditMode="relative" rAng="0" ptsTypes="AA">
                                      <p:cBhvr>
                                        <p:cTn id="46" dur="750" fill="hold"/>
                                        <p:tgtEl>
                                          <p:spTgt spid="20"/>
                                        </p:tgtEl>
                                        <p:attrNameLst>
                                          <p:attrName>ppt_x</p:attrName>
                                          <p:attrName>ppt_y</p:attrName>
                                        </p:attrNameLst>
                                      </p:cBhvr>
                                      <p:rCtr x="-1536" y="0"/>
                                    </p:animMotion>
                                  </p:childTnLst>
                                </p:cTn>
                              </p:par>
                              <p:par>
                                <p:cTn id="47" presetID="10" presetClass="entr" presetSubtype="0" fill="hold" grpId="0" nodeType="withEffect">
                                  <p:stCondLst>
                                    <p:cond delay="45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35" presetClass="path" presetSubtype="0" decel="40000" fill="hold" grpId="1" nodeType="withEffect">
                                  <p:stCondLst>
                                    <p:cond delay="450"/>
                                  </p:stCondLst>
                                  <p:childTnLst>
                                    <p:animMotion origin="layout" path="M -0.0388 -0.02686 L 0.14193 0.06828 " pathEditMode="relative" rAng="0" ptsTypes="AA">
                                      <p:cBhvr>
                                        <p:cTn id="51" dur="750" spd="-100000" fill="hold"/>
                                        <p:tgtEl>
                                          <p:spTgt spid="21"/>
                                        </p:tgtEl>
                                        <p:attrNameLst>
                                          <p:attrName>ppt_x</p:attrName>
                                          <p:attrName>ppt_y</p:attrName>
                                        </p:attrNameLst>
                                      </p:cBhvr>
                                      <p:rCtr x="9036" y="4745"/>
                                    </p:animMotion>
                                  </p:childTnLst>
                                </p:cTn>
                              </p:par>
                              <p:par>
                                <p:cTn id="52" presetID="35" presetClass="path" presetSubtype="0" accel="40000" decel="40000" fill="hold" grpId="2" nodeType="withEffect">
                                  <p:stCondLst>
                                    <p:cond delay="1250"/>
                                  </p:stCondLst>
                                  <p:childTnLst>
                                    <p:animMotion origin="layout" path="M -0.0345 -0.02547 L 0.0043 -0.00278 " pathEditMode="relative" rAng="0" ptsTypes="AA">
                                      <p:cBhvr>
                                        <p:cTn id="53" dur="750" fill="hold"/>
                                        <p:tgtEl>
                                          <p:spTgt spid="21"/>
                                        </p:tgtEl>
                                        <p:attrNameLst>
                                          <p:attrName>ppt_x</p:attrName>
                                          <p:attrName>ppt_y</p:attrName>
                                        </p:attrNameLst>
                                      </p:cBhvr>
                                      <p:rCtr x="1940" y="1134"/>
                                    </p:animMotion>
                                  </p:childTnLst>
                                </p:cTn>
                              </p:par>
                              <p:par>
                                <p:cTn id="54" presetID="10" presetClass="entr" presetSubtype="0" fill="hold" nodeType="withEffect">
                                  <p:stCondLst>
                                    <p:cond delay="0"/>
                                  </p:stCondLst>
                                  <p:childTnLst>
                                    <p:set>
                                      <p:cBhvr>
                                        <p:cTn id="55" dur="1" fill="hold">
                                          <p:stCondLst>
                                            <p:cond delay="0"/>
                                          </p:stCondLst>
                                        </p:cTn>
                                        <p:tgtEl>
                                          <p:spTgt spid="2"/>
                                        </p:tgtEl>
                                        <p:attrNameLst>
                                          <p:attrName>style.visibility</p:attrName>
                                        </p:attrNameLst>
                                      </p:cBhvr>
                                      <p:to>
                                        <p:strVal val="visible"/>
                                      </p:to>
                                    </p:set>
                                    <p:animEffect transition="in" filter="fade">
                                      <p:cBhvr>
                                        <p:cTn id="56" dur="1000"/>
                                        <p:tgtEl>
                                          <p:spTgt spid="2"/>
                                        </p:tgtEl>
                                      </p:cBhvr>
                                    </p:animEffect>
                                  </p:childTnLst>
                                </p:cTn>
                              </p:par>
                              <p:par>
                                <p:cTn id="57" presetID="63" presetClass="path" presetSubtype="0" decel="30000" fill="hold" nodeType="withEffect">
                                  <p:stCondLst>
                                    <p:cond delay="0"/>
                                  </p:stCondLst>
                                  <p:childTnLst>
                                    <p:animMotion origin="layout" path="M -0.124349 -0.124074 L 0 0 E" pathEditMode="relative" ptsTypes="">
                                      <p:cBhvr>
                                        <p:cTn id="58" dur="1000" fill="hold"/>
                                        <p:tgtEl>
                                          <p:spTgt spid="2"/>
                                        </p:tgtEl>
                                        <p:attrNameLst>
                                          <p:attrName>ppt_x</p:attrName>
                                          <p:attrName>ppt_y</p:attrName>
                                        </p:attrNameLst>
                                      </p:cBhvr>
                                    </p:animMotion>
                                  </p:childTnLst>
                                </p:cTn>
                              </p:par>
                              <p:par>
                                <p:cTn id="59" presetID="6" presetClass="emph" presetSubtype="0" decel="30000" fill="hold" nodeType="withEffect">
                                  <p:stCondLst>
                                    <p:cond delay="0"/>
                                  </p:stCondLst>
                                  <p:childTnLst>
                                    <p:animScale>
                                      <p:cBhvr>
                                        <p:cTn id="60" dur="1000" fill="hold"/>
                                        <p:tgtEl>
                                          <p:spTgt spid="2"/>
                                        </p:tgtEl>
                                      </p:cBhvr>
                                      <p:by x="150000" y="150000"/>
                                      <p:from x="146726" y="119179"/>
                                      <p:to x="100000" y="100000"/>
                                    </p:animScale>
                                  </p:childTnLst>
                                </p:cTn>
                              </p:par>
                              <p:par>
                                <p:cTn id="61" presetID="31" presetClass="entr" presetSubtype="0" fill="hold" nodeType="withEffect">
                                  <p:stCondLst>
                                    <p:cond delay="250"/>
                                  </p:stCondLst>
                                  <p:childTnLst>
                                    <p:set>
                                      <p:cBhvr>
                                        <p:cTn id="62" dur="1" fill="hold">
                                          <p:stCondLst>
                                            <p:cond delay="0"/>
                                          </p:stCondLst>
                                        </p:cTn>
                                        <p:tgtEl>
                                          <p:spTgt spid="4"/>
                                        </p:tgtEl>
                                        <p:attrNameLst>
                                          <p:attrName>style.visibility</p:attrName>
                                        </p:attrNameLst>
                                      </p:cBhvr>
                                      <p:to>
                                        <p:strVal val="visible"/>
                                      </p:to>
                                    </p:set>
                                    <p:anim calcmode="lin" valueType="num">
                                      <p:cBhvr>
                                        <p:cTn id="63" dur="1000" fill="hold"/>
                                        <p:tgtEl>
                                          <p:spTgt spid="4"/>
                                        </p:tgtEl>
                                        <p:attrNameLst>
                                          <p:attrName>ppt_w</p:attrName>
                                        </p:attrNameLst>
                                      </p:cBhvr>
                                      <p:tavLst>
                                        <p:tav tm="0">
                                          <p:val>
                                            <p:fltVal val="0"/>
                                          </p:val>
                                        </p:tav>
                                        <p:tav tm="100000">
                                          <p:val>
                                            <p:strVal val="#ppt_w"/>
                                          </p:val>
                                        </p:tav>
                                      </p:tavLst>
                                    </p:anim>
                                    <p:anim calcmode="lin" valueType="num">
                                      <p:cBhvr>
                                        <p:cTn id="64" dur="1000" fill="hold"/>
                                        <p:tgtEl>
                                          <p:spTgt spid="4"/>
                                        </p:tgtEl>
                                        <p:attrNameLst>
                                          <p:attrName>ppt_h</p:attrName>
                                        </p:attrNameLst>
                                      </p:cBhvr>
                                      <p:tavLst>
                                        <p:tav tm="0">
                                          <p:val>
                                            <p:fltVal val="0"/>
                                          </p:val>
                                        </p:tav>
                                        <p:tav tm="100000">
                                          <p:val>
                                            <p:strVal val="#ppt_h"/>
                                          </p:val>
                                        </p:tav>
                                      </p:tavLst>
                                    </p:anim>
                                    <p:anim calcmode="lin" valueType="num">
                                      <p:cBhvr>
                                        <p:cTn id="65" dur="1000" fill="hold"/>
                                        <p:tgtEl>
                                          <p:spTgt spid="4"/>
                                        </p:tgtEl>
                                        <p:attrNameLst>
                                          <p:attrName>style.rotation</p:attrName>
                                        </p:attrNameLst>
                                      </p:cBhvr>
                                      <p:tavLst>
                                        <p:tav tm="0">
                                          <p:val>
                                            <p:fltVal val="90"/>
                                          </p:val>
                                        </p:tav>
                                        <p:tav tm="100000">
                                          <p:val>
                                            <p:fltVal val="0"/>
                                          </p:val>
                                        </p:tav>
                                      </p:tavLst>
                                    </p:anim>
                                    <p:animEffect transition="in" filter="fade">
                                      <p:cBhvr>
                                        <p:cTn id="66" dur="1000"/>
                                        <p:tgtEl>
                                          <p:spTgt spid="4"/>
                                        </p:tgtEl>
                                      </p:cBhvr>
                                    </p:animEffect>
                                  </p:childTnLst>
                                </p:cTn>
                              </p:par>
                              <p:par>
                                <p:cTn id="67" presetID="31" presetClass="entr" presetSubtype="0" fill="hold" nodeType="withEffect">
                                  <p:stCondLst>
                                    <p:cond delay="250"/>
                                  </p:stCondLst>
                                  <p:childTnLst>
                                    <p:set>
                                      <p:cBhvr>
                                        <p:cTn id="68" dur="1" fill="hold">
                                          <p:stCondLst>
                                            <p:cond delay="0"/>
                                          </p:stCondLst>
                                        </p:cTn>
                                        <p:tgtEl>
                                          <p:spTgt spid="5"/>
                                        </p:tgtEl>
                                        <p:attrNameLst>
                                          <p:attrName>style.visibility</p:attrName>
                                        </p:attrNameLst>
                                      </p:cBhvr>
                                      <p:to>
                                        <p:strVal val="visible"/>
                                      </p:to>
                                    </p:set>
                                    <p:anim calcmode="lin" valueType="num">
                                      <p:cBhvr>
                                        <p:cTn id="69" dur="1000" fill="hold"/>
                                        <p:tgtEl>
                                          <p:spTgt spid="5"/>
                                        </p:tgtEl>
                                        <p:attrNameLst>
                                          <p:attrName>ppt_w</p:attrName>
                                        </p:attrNameLst>
                                      </p:cBhvr>
                                      <p:tavLst>
                                        <p:tav tm="0">
                                          <p:val>
                                            <p:fltVal val="0"/>
                                          </p:val>
                                        </p:tav>
                                        <p:tav tm="100000">
                                          <p:val>
                                            <p:strVal val="#ppt_w"/>
                                          </p:val>
                                        </p:tav>
                                      </p:tavLst>
                                    </p:anim>
                                    <p:anim calcmode="lin" valueType="num">
                                      <p:cBhvr>
                                        <p:cTn id="70" dur="1000" fill="hold"/>
                                        <p:tgtEl>
                                          <p:spTgt spid="5"/>
                                        </p:tgtEl>
                                        <p:attrNameLst>
                                          <p:attrName>ppt_h</p:attrName>
                                        </p:attrNameLst>
                                      </p:cBhvr>
                                      <p:tavLst>
                                        <p:tav tm="0">
                                          <p:val>
                                            <p:fltVal val="0"/>
                                          </p:val>
                                        </p:tav>
                                        <p:tav tm="100000">
                                          <p:val>
                                            <p:strVal val="#ppt_h"/>
                                          </p:val>
                                        </p:tav>
                                      </p:tavLst>
                                    </p:anim>
                                    <p:anim calcmode="lin" valueType="num">
                                      <p:cBhvr>
                                        <p:cTn id="71" dur="1000" fill="hold"/>
                                        <p:tgtEl>
                                          <p:spTgt spid="5"/>
                                        </p:tgtEl>
                                        <p:attrNameLst>
                                          <p:attrName>style.rotation</p:attrName>
                                        </p:attrNameLst>
                                      </p:cBhvr>
                                      <p:tavLst>
                                        <p:tav tm="0">
                                          <p:val>
                                            <p:fltVal val="90"/>
                                          </p:val>
                                        </p:tav>
                                        <p:tav tm="100000">
                                          <p:val>
                                            <p:fltVal val="0"/>
                                          </p:val>
                                        </p:tav>
                                      </p:tavLst>
                                    </p:anim>
                                    <p:animEffect transition="in" filter="fade">
                                      <p:cBhvr>
                                        <p:cTn id="72" dur="1000"/>
                                        <p:tgtEl>
                                          <p:spTgt spid="5"/>
                                        </p:tgtEl>
                                      </p:cBhvr>
                                    </p:animEffect>
                                  </p:childTnLst>
                                </p:cTn>
                              </p:par>
                              <p:par>
                                <p:cTn id="73" presetID="31" presetClass="entr" presetSubtype="0" fill="hold" nodeType="withEffect">
                                  <p:stCondLst>
                                    <p:cond delay="250"/>
                                  </p:stCondLst>
                                  <p:childTnLst>
                                    <p:set>
                                      <p:cBhvr>
                                        <p:cTn id="74" dur="1" fill="hold">
                                          <p:stCondLst>
                                            <p:cond delay="0"/>
                                          </p:stCondLst>
                                        </p:cTn>
                                        <p:tgtEl>
                                          <p:spTgt spid="6"/>
                                        </p:tgtEl>
                                        <p:attrNameLst>
                                          <p:attrName>style.visibility</p:attrName>
                                        </p:attrNameLst>
                                      </p:cBhvr>
                                      <p:to>
                                        <p:strVal val="visible"/>
                                      </p:to>
                                    </p:set>
                                    <p:anim calcmode="lin" valueType="num">
                                      <p:cBhvr>
                                        <p:cTn id="75" dur="1000" fill="hold"/>
                                        <p:tgtEl>
                                          <p:spTgt spid="6"/>
                                        </p:tgtEl>
                                        <p:attrNameLst>
                                          <p:attrName>ppt_w</p:attrName>
                                        </p:attrNameLst>
                                      </p:cBhvr>
                                      <p:tavLst>
                                        <p:tav tm="0">
                                          <p:val>
                                            <p:fltVal val="0"/>
                                          </p:val>
                                        </p:tav>
                                        <p:tav tm="100000">
                                          <p:val>
                                            <p:strVal val="#ppt_w"/>
                                          </p:val>
                                        </p:tav>
                                      </p:tavLst>
                                    </p:anim>
                                    <p:anim calcmode="lin" valueType="num">
                                      <p:cBhvr>
                                        <p:cTn id="76" dur="1000" fill="hold"/>
                                        <p:tgtEl>
                                          <p:spTgt spid="6"/>
                                        </p:tgtEl>
                                        <p:attrNameLst>
                                          <p:attrName>ppt_h</p:attrName>
                                        </p:attrNameLst>
                                      </p:cBhvr>
                                      <p:tavLst>
                                        <p:tav tm="0">
                                          <p:val>
                                            <p:fltVal val="0"/>
                                          </p:val>
                                        </p:tav>
                                        <p:tav tm="100000">
                                          <p:val>
                                            <p:strVal val="#ppt_h"/>
                                          </p:val>
                                        </p:tav>
                                      </p:tavLst>
                                    </p:anim>
                                    <p:anim calcmode="lin" valueType="num">
                                      <p:cBhvr>
                                        <p:cTn id="77" dur="1000" fill="hold"/>
                                        <p:tgtEl>
                                          <p:spTgt spid="6"/>
                                        </p:tgtEl>
                                        <p:attrNameLst>
                                          <p:attrName>style.rotation</p:attrName>
                                        </p:attrNameLst>
                                      </p:cBhvr>
                                      <p:tavLst>
                                        <p:tav tm="0">
                                          <p:val>
                                            <p:fltVal val="90"/>
                                          </p:val>
                                        </p:tav>
                                        <p:tav tm="100000">
                                          <p:val>
                                            <p:fltVal val="0"/>
                                          </p:val>
                                        </p:tav>
                                      </p:tavLst>
                                    </p:anim>
                                    <p:animEffect transition="in" filter="fade">
                                      <p:cBhvr>
                                        <p:cTn id="78" dur="1000"/>
                                        <p:tgtEl>
                                          <p:spTgt spid="6"/>
                                        </p:tgtEl>
                                      </p:cBhvr>
                                    </p:animEffect>
                                  </p:childTnLst>
                                </p:cTn>
                              </p:par>
                              <p:par>
                                <p:cTn id="79" presetID="31" presetClass="entr" presetSubtype="0" fill="hold" grpId="0" nodeType="withEffect">
                                  <p:stCondLst>
                                    <p:cond delay="250"/>
                                  </p:stCondLst>
                                  <p:childTnLst>
                                    <p:set>
                                      <p:cBhvr>
                                        <p:cTn id="80" dur="1" fill="hold">
                                          <p:stCondLst>
                                            <p:cond delay="0"/>
                                          </p:stCondLst>
                                        </p:cTn>
                                        <p:tgtEl>
                                          <p:spTgt spid="7"/>
                                        </p:tgtEl>
                                        <p:attrNameLst>
                                          <p:attrName>style.visibility</p:attrName>
                                        </p:attrNameLst>
                                      </p:cBhvr>
                                      <p:to>
                                        <p:strVal val="visible"/>
                                      </p:to>
                                    </p:set>
                                    <p:anim calcmode="lin" valueType="num">
                                      <p:cBhvr>
                                        <p:cTn id="81" dur="1000" fill="hold"/>
                                        <p:tgtEl>
                                          <p:spTgt spid="7"/>
                                        </p:tgtEl>
                                        <p:attrNameLst>
                                          <p:attrName>ppt_w</p:attrName>
                                        </p:attrNameLst>
                                      </p:cBhvr>
                                      <p:tavLst>
                                        <p:tav tm="0">
                                          <p:val>
                                            <p:fltVal val="0"/>
                                          </p:val>
                                        </p:tav>
                                        <p:tav tm="100000">
                                          <p:val>
                                            <p:strVal val="#ppt_w"/>
                                          </p:val>
                                        </p:tav>
                                      </p:tavLst>
                                    </p:anim>
                                    <p:anim calcmode="lin" valueType="num">
                                      <p:cBhvr>
                                        <p:cTn id="82" dur="1000" fill="hold"/>
                                        <p:tgtEl>
                                          <p:spTgt spid="7"/>
                                        </p:tgtEl>
                                        <p:attrNameLst>
                                          <p:attrName>ppt_h</p:attrName>
                                        </p:attrNameLst>
                                      </p:cBhvr>
                                      <p:tavLst>
                                        <p:tav tm="0">
                                          <p:val>
                                            <p:fltVal val="0"/>
                                          </p:val>
                                        </p:tav>
                                        <p:tav tm="100000">
                                          <p:val>
                                            <p:strVal val="#ppt_h"/>
                                          </p:val>
                                        </p:tav>
                                      </p:tavLst>
                                    </p:anim>
                                    <p:anim calcmode="lin" valueType="num">
                                      <p:cBhvr>
                                        <p:cTn id="83" dur="1000" fill="hold"/>
                                        <p:tgtEl>
                                          <p:spTgt spid="7"/>
                                        </p:tgtEl>
                                        <p:attrNameLst>
                                          <p:attrName>style.rotation</p:attrName>
                                        </p:attrNameLst>
                                      </p:cBhvr>
                                      <p:tavLst>
                                        <p:tav tm="0">
                                          <p:val>
                                            <p:fltVal val="90"/>
                                          </p:val>
                                        </p:tav>
                                        <p:tav tm="100000">
                                          <p:val>
                                            <p:fltVal val="0"/>
                                          </p:val>
                                        </p:tav>
                                      </p:tavLst>
                                    </p:anim>
                                    <p:animEffect transition="in" filter="fade">
                                      <p:cBhvr>
                                        <p:cTn id="84" dur="1000"/>
                                        <p:tgtEl>
                                          <p:spTgt spid="7"/>
                                        </p:tgtEl>
                                      </p:cBhvr>
                                    </p:animEffect>
                                  </p:childTnLst>
                                </p:cTn>
                              </p:par>
                              <p:par>
                                <p:cTn id="85" presetID="31" presetClass="entr" presetSubtype="0" fill="hold" nodeType="withEffect">
                                  <p:stCondLst>
                                    <p:cond delay="250"/>
                                  </p:stCondLst>
                                  <p:childTnLst>
                                    <p:set>
                                      <p:cBhvr>
                                        <p:cTn id="86" dur="1" fill="hold">
                                          <p:stCondLst>
                                            <p:cond delay="0"/>
                                          </p:stCondLst>
                                        </p:cTn>
                                        <p:tgtEl>
                                          <p:spTgt spid="8"/>
                                        </p:tgtEl>
                                        <p:attrNameLst>
                                          <p:attrName>style.visibility</p:attrName>
                                        </p:attrNameLst>
                                      </p:cBhvr>
                                      <p:to>
                                        <p:strVal val="visible"/>
                                      </p:to>
                                    </p:set>
                                    <p:anim calcmode="lin" valueType="num">
                                      <p:cBhvr>
                                        <p:cTn id="87" dur="1000" fill="hold"/>
                                        <p:tgtEl>
                                          <p:spTgt spid="8"/>
                                        </p:tgtEl>
                                        <p:attrNameLst>
                                          <p:attrName>ppt_w</p:attrName>
                                        </p:attrNameLst>
                                      </p:cBhvr>
                                      <p:tavLst>
                                        <p:tav tm="0">
                                          <p:val>
                                            <p:fltVal val="0"/>
                                          </p:val>
                                        </p:tav>
                                        <p:tav tm="100000">
                                          <p:val>
                                            <p:strVal val="#ppt_w"/>
                                          </p:val>
                                        </p:tav>
                                      </p:tavLst>
                                    </p:anim>
                                    <p:anim calcmode="lin" valueType="num">
                                      <p:cBhvr>
                                        <p:cTn id="88" dur="1000" fill="hold"/>
                                        <p:tgtEl>
                                          <p:spTgt spid="8"/>
                                        </p:tgtEl>
                                        <p:attrNameLst>
                                          <p:attrName>ppt_h</p:attrName>
                                        </p:attrNameLst>
                                      </p:cBhvr>
                                      <p:tavLst>
                                        <p:tav tm="0">
                                          <p:val>
                                            <p:fltVal val="0"/>
                                          </p:val>
                                        </p:tav>
                                        <p:tav tm="100000">
                                          <p:val>
                                            <p:strVal val="#ppt_h"/>
                                          </p:val>
                                        </p:tav>
                                      </p:tavLst>
                                    </p:anim>
                                    <p:anim calcmode="lin" valueType="num">
                                      <p:cBhvr>
                                        <p:cTn id="89" dur="1000" fill="hold"/>
                                        <p:tgtEl>
                                          <p:spTgt spid="8"/>
                                        </p:tgtEl>
                                        <p:attrNameLst>
                                          <p:attrName>style.rotation</p:attrName>
                                        </p:attrNameLst>
                                      </p:cBhvr>
                                      <p:tavLst>
                                        <p:tav tm="0">
                                          <p:val>
                                            <p:fltVal val="90"/>
                                          </p:val>
                                        </p:tav>
                                        <p:tav tm="100000">
                                          <p:val>
                                            <p:fltVal val="0"/>
                                          </p:val>
                                        </p:tav>
                                      </p:tavLst>
                                    </p:anim>
                                    <p:animEffect transition="in" filter="fade">
                                      <p:cBhvr>
                                        <p:cTn id="90" dur="1000"/>
                                        <p:tgtEl>
                                          <p:spTgt spid="8"/>
                                        </p:tgtEl>
                                      </p:cBhvr>
                                    </p:animEffect>
                                  </p:childTnLst>
                                </p:cTn>
                              </p:par>
                              <p:par>
                                <p:cTn id="91" presetID="31" presetClass="entr" presetSubtype="0" fill="hold" nodeType="withEffect">
                                  <p:stCondLst>
                                    <p:cond delay="250"/>
                                  </p:stCondLst>
                                  <p:childTnLst>
                                    <p:set>
                                      <p:cBhvr>
                                        <p:cTn id="92" dur="1" fill="hold">
                                          <p:stCondLst>
                                            <p:cond delay="0"/>
                                          </p:stCondLst>
                                        </p:cTn>
                                        <p:tgtEl>
                                          <p:spTgt spid="9"/>
                                        </p:tgtEl>
                                        <p:attrNameLst>
                                          <p:attrName>style.visibility</p:attrName>
                                        </p:attrNameLst>
                                      </p:cBhvr>
                                      <p:to>
                                        <p:strVal val="visible"/>
                                      </p:to>
                                    </p:set>
                                    <p:anim calcmode="lin" valueType="num">
                                      <p:cBhvr>
                                        <p:cTn id="93" dur="1000" fill="hold"/>
                                        <p:tgtEl>
                                          <p:spTgt spid="9"/>
                                        </p:tgtEl>
                                        <p:attrNameLst>
                                          <p:attrName>ppt_w</p:attrName>
                                        </p:attrNameLst>
                                      </p:cBhvr>
                                      <p:tavLst>
                                        <p:tav tm="0">
                                          <p:val>
                                            <p:fltVal val="0"/>
                                          </p:val>
                                        </p:tav>
                                        <p:tav tm="100000">
                                          <p:val>
                                            <p:strVal val="#ppt_w"/>
                                          </p:val>
                                        </p:tav>
                                      </p:tavLst>
                                    </p:anim>
                                    <p:anim calcmode="lin" valueType="num">
                                      <p:cBhvr>
                                        <p:cTn id="94" dur="1000" fill="hold"/>
                                        <p:tgtEl>
                                          <p:spTgt spid="9"/>
                                        </p:tgtEl>
                                        <p:attrNameLst>
                                          <p:attrName>ppt_h</p:attrName>
                                        </p:attrNameLst>
                                      </p:cBhvr>
                                      <p:tavLst>
                                        <p:tav tm="0">
                                          <p:val>
                                            <p:fltVal val="0"/>
                                          </p:val>
                                        </p:tav>
                                        <p:tav tm="100000">
                                          <p:val>
                                            <p:strVal val="#ppt_h"/>
                                          </p:val>
                                        </p:tav>
                                      </p:tavLst>
                                    </p:anim>
                                    <p:anim calcmode="lin" valueType="num">
                                      <p:cBhvr>
                                        <p:cTn id="95" dur="1000" fill="hold"/>
                                        <p:tgtEl>
                                          <p:spTgt spid="9"/>
                                        </p:tgtEl>
                                        <p:attrNameLst>
                                          <p:attrName>style.rotation</p:attrName>
                                        </p:attrNameLst>
                                      </p:cBhvr>
                                      <p:tavLst>
                                        <p:tav tm="0">
                                          <p:val>
                                            <p:fltVal val="90"/>
                                          </p:val>
                                        </p:tav>
                                        <p:tav tm="100000">
                                          <p:val>
                                            <p:fltVal val="0"/>
                                          </p:val>
                                        </p:tav>
                                      </p:tavLst>
                                    </p:anim>
                                    <p:animEffect transition="in" filter="fade">
                                      <p:cBhvr>
                                        <p:cTn id="96" dur="1000"/>
                                        <p:tgtEl>
                                          <p:spTgt spid="9"/>
                                        </p:tgtEl>
                                      </p:cBhvr>
                                    </p:animEffect>
                                  </p:childTnLst>
                                </p:cTn>
                              </p:par>
                              <p:par>
                                <p:cTn id="97" presetID="31" presetClass="entr" presetSubtype="0" fill="hold" nodeType="withEffect">
                                  <p:stCondLst>
                                    <p:cond delay="250"/>
                                  </p:stCondLst>
                                  <p:childTnLst>
                                    <p:set>
                                      <p:cBhvr>
                                        <p:cTn id="98" dur="1" fill="hold">
                                          <p:stCondLst>
                                            <p:cond delay="0"/>
                                          </p:stCondLst>
                                        </p:cTn>
                                        <p:tgtEl>
                                          <p:spTgt spid="10"/>
                                        </p:tgtEl>
                                        <p:attrNameLst>
                                          <p:attrName>style.visibility</p:attrName>
                                        </p:attrNameLst>
                                      </p:cBhvr>
                                      <p:to>
                                        <p:strVal val="visible"/>
                                      </p:to>
                                    </p:set>
                                    <p:anim calcmode="lin" valueType="num">
                                      <p:cBhvr>
                                        <p:cTn id="99" dur="1000" fill="hold"/>
                                        <p:tgtEl>
                                          <p:spTgt spid="10"/>
                                        </p:tgtEl>
                                        <p:attrNameLst>
                                          <p:attrName>ppt_w</p:attrName>
                                        </p:attrNameLst>
                                      </p:cBhvr>
                                      <p:tavLst>
                                        <p:tav tm="0">
                                          <p:val>
                                            <p:fltVal val="0"/>
                                          </p:val>
                                        </p:tav>
                                        <p:tav tm="100000">
                                          <p:val>
                                            <p:strVal val="#ppt_w"/>
                                          </p:val>
                                        </p:tav>
                                      </p:tavLst>
                                    </p:anim>
                                    <p:anim calcmode="lin" valueType="num">
                                      <p:cBhvr>
                                        <p:cTn id="100" dur="1000" fill="hold"/>
                                        <p:tgtEl>
                                          <p:spTgt spid="10"/>
                                        </p:tgtEl>
                                        <p:attrNameLst>
                                          <p:attrName>ppt_h</p:attrName>
                                        </p:attrNameLst>
                                      </p:cBhvr>
                                      <p:tavLst>
                                        <p:tav tm="0">
                                          <p:val>
                                            <p:fltVal val="0"/>
                                          </p:val>
                                        </p:tav>
                                        <p:tav tm="100000">
                                          <p:val>
                                            <p:strVal val="#ppt_h"/>
                                          </p:val>
                                        </p:tav>
                                      </p:tavLst>
                                    </p:anim>
                                    <p:anim calcmode="lin" valueType="num">
                                      <p:cBhvr>
                                        <p:cTn id="101" dur="1000" fill="hold"/>
                                        <p:tgtEl>
                                          <p:spTgt spid="10"/>
                                        </p:tgtEl>
                                        <p:attrNameLst>
                                          <p:attrName>style.rotation</p:attrName>
                                        </p:attrNameLst>
                                      </p:cBhvr>
                                      <p:tavLst>
                                        <p:tav tm="0">
                                          <p:val>
                                            <p:fltVal val="90"/>
                                          </p:val>
                                        </p:tav>
                                        <p:tav tm="100000">
                                          <p:val>
                                            <p:fltVal val="0"/>
                                          </p:val>
                                        </p:tav>
                                      </p:tavLst>
                                    </p:anim>
                                    <p:animEffect transition="in" filter="fade">
                                      <p:cBhvr>
                                        <p:cTn id="102" dur="1000"/>
                                        <p:tgtEl>
                                          <p:spTgt spid="10"/>
                                        </p:tgtEl>
                                      </p:cBhvr>
                                    </p:animEffect>
                                  </p:childTnLst>
                                </p:cTn>
                              </p:par>
                              <p:par>
                                <p:cTn id="103" presetID="31" presetClass="entr" presetSubtype="0" fill="hold" grpId="0" nodeType="withEffect">
                                  <p:stCondLst>
                                    <p:cond delay="250"/>
                                  </p:stCondLst>
                                  <p:childTnLst>
                                    <p:set>
                                      <p:cBhvr>
                                        <p:cTn id="104" dur="1" fill="hold">
                                          <p:stCondLst>
                                            <p:cond delay="0"/>
                                          </p:stCondLst>
                                        </p:cTn>
                                        <p:tgtEl>
                                          <p:spTgt spid="11"/>
                                        </p:tgtEl>
                                        <p:attrNameLst>
                                          <p:attrName>style.visibility</p:attrName>
                                        </p:attrNameLst>
                                      </p:cBhvr>
                                      <p:to>
                                        <p:strVal val="visible"/>
                                      </p:to>
                                    </p:set>
                                    <p:anim calcmode="lin" valueType="num">
                                      <p:cBhvr>
                                        <p:cTn id="105" dur="1000" fill="hold"/>
                                        <p:tgtEl>
                                          <p:spTgt spid="11"/>
                                        </p:tgtEl>
                                        <p:attrNameLst>
                                          <p:attrName>ppt_w</p:attrName>
                                        </p:attrNameLst>
                                      </p:cBhvr>
                                      <p:tavLst>
                                        <p:tav tm="0">
                                          <p:val>
                                            <p:fltVal val="0"/>
                                          </p:val>
                                        </p:tav>
                                        <p:tav tm="100000">
                                          <p:val>
                                            <p:strVal val="#ppt_w"/>
                                          </p:val>
                                        </p:tav>
                                      </p:tavLst>
                                    </p:anim>
                                    <p:anim calcmode="lin" valueType="num">
                                      <p:cBhvr>
                                        <p:cTn id="106" dur="1000" fill="hold"/>
                                        <p:tgtEl>
                                          <p:spTgt spid="11"/>
                                        </p:tgtEl>
                                        <p:attrNameLst>
                                          <p:attrName>ppt_h</p:attrName>
                                        </p:attrNameLst>
                                      </p:cBhvr>
                                      <p:tavLst>
                                        <p:tav tm="0">
                                          <p:val>
                                            <p:fltVal val="0"/>
                                          </p:val>
                                        </p:tav>
                                        <p:tav tm="100000">
                                          <p:val>
                                            <p:strVal val="#ppt_h"/>
                                          </p:val>
                                        </p:tav>
                                      </p:tavLst>
                                    </p:anim>
                                    <p:anim calcmode="lin" valueType="num">
                                      <p:cBhvr>
                                        <p:cTn id="107" dur="1000" fill="hold"/>
                                        <p:tgtEl>
                                          <p:spTgt spid="11"/>
                                        </p:tgtEl>
                                        <p:attrNameLst>
                                          <p:attrName>style.rotation</p:attrName>
                                        </p:attrNameLst>
                                      </p:cBhvr>
                                      <p:tavLst>
                                        <p:tav tm="0">
                                          <p:val>
                                            <p:fltVal val="90"/>
                                          </p:val>
                                        </p:tav>
                                        <p:tav tm="100000">
                                          <p:val>
                                            <p:fltVal val="0"/>
                                          </p:val>
                                        </p:tav>
                                      </p:tavLst>
                                    </p:anim>
                                    <p:animEffect transition="in" filter="fade">
                                      <p:cBhvr>
                                        <p:cTn id="108" dur="1000"/>
                                        <p:tgtEl>
                                          <p:spTgt spid="11"/>
                                        </p:tgtEl>
                                      </p:cBhvr>
                                    </p:animEffect>
                                  </p:childTnLst>
                                </p:cTn>
                              </p:par>
                            </p:childTnLst>
                          </p:cTn>
                        </p:par>
                        <p:par>
                          <p:cTn id="109" fill="hold">
                            <p:stCondLst>
                              <p:cond delay="500"/>
                            </p:stCondLst>
                            <p:childTnLst>
                              <p:par>
                                <p:cTn id="110" presetID="3" presetClass="entr" presetSubtype="10" fill="hold" nodeType="afterEffect">
                                  <p:stCondLst>
                                    <p:cond delay="0"/>
                                  </p:stCondLst>
                                  <p:childTnLst>
                                    <p:set>
                                      <p:cBhvr>
                                        <p:cTn id="111" dur="1" fill="hold">
                                          <p:stCondLst>
                                            <p:cond delay="0"/>
                                          </p:stCondLst>
                                        </p:cTn>
                                        <p:tgtEl>
                                          <p:spTgt spid="3"/>
                                        </p:tgtEl>
                                        <p:attrNameLst>
                                          <p:attrName>style.visibility</p:attrName>
                                        </p:attrNameLst>
                                      </p:cBhvr>
                                      <p:to>
                                        <p:strVal val="visible"/>
                                      </p:to>
                                    </p:set>
                                    <p:animEffect transition="in" filter="blinds(horizontal)">
                                      <p:cBhvr>
                                        <p:cTn id="1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20" grpId="0" animBg="1"/>
      <p:bldP spid="20" grpId="1" animBg="1"/>
      <p:bldP spid="20" grpId="2" animBg="1"/>
      <p:bldP spid="21" grpId="0" animBg="1"/>
      <p:bldP spid="21" grpId="1" animBg="1"/>
      <p:bldP spid="21" grpId="2" animBg="1"/>
      <p:bldP spid="16" grpId="0"/>
      <p:bldP spid="23" grpId="0" bldLvl="0" animBg="1"/>
      <p:bldP spid="27" grpId="0"/>
      <p:bldP spid="27" grpId="1"/>
      <p:bldP spid="28" grpId="0"/>
      <p:bldP spid="28" grpId="1"/>
      <p:bldP spid="29" grpId="0"/>
      <p:bldP spid="29" grpId="1"/>
      <p:bldP spid="30" grpId="0"/>
      <p:bldP spid="30" grpId="1"/>
      <p:bldP spid="3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84339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Android</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230695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车载操作系统基于 Linux 内核，主要功能模块集中在 用户空间，在 Linux 内核中仅增加了用于进程间通信的 Binder 和用于内存共享的 ION，其突出优点是应用生态。Android 应用程序 （Java 代码）在 Android 虚拟机里是解释执行的，相对于编译执行来说，执行效率较低。Google 于 2019 年开放了 Android Automotive，原本为移动互联设备开发的 Android 应用生态可迁移到 Android Automotive。目前，Tier1 和车厂基于 Android 自研车载操作系统。</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84339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鸿蒙</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304609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鸿蒙是基于微内核的分布式 OS，目标是提升操作系统的跨平台能力，包括支持全场景、跨多设备和平台、低时延和高安全性。鸿蒙 系统包括三层架构：第一层是内核，第二层是基础服务，第三层是程序框架。</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鸿蒙车载操作系统 Harmony 是通过一芯多屏、多并发、运行时确定保障等能力，满足出行场景需要，具有“多用户，多外设，多 联接”的特点，定义了 HMS-A（HMS for Auto，包括：语音、音效、 视觉、AI 等 7 大核心能力）、12 个车机子系统和 500 多个 HOS-C API， 支撑 OEM、合作伙伴、第三方应用快速开发、持续升级。</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85718" y="176220"/>
            <a:ext cx="4502332" cy="5862320"/>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3</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79736" y="3631262"/>
            <a:ext cx="5859994" cy="891540"/>
          </a:xfrm>
          <a:prstGeom prst="rect">
            <a:avLst/>
          </a:prstGeom>
          <a:noFill/>
        </p:spPr>
        <p:txBody>
          <a:bodyPr wrap="square" rtlCol="0">
            <a:spAutoFit/>
          </a:bodyPr>
          <a:lstStyle/>
          <a:p>
            <a:pPr>
              <a:lnSpc>
                <a:spcPct val="130000"/>
              </a:lnSpc>
            </a:pPr>
            <a:r>
              <a:rPr lang="zh-CN" altLang="en-US" sz="4000" dirty="0">
                <a:solidFill>
                  <a:schemeClr val="tx2"/>
                </a:solidFill>
                <a:latin typeface="+mn-ea"/>
              </a:rPr>
              <a:t>车载操作系统架构</a:t>
            </a:r>
            <a:endParaRPr lang="zh-CN" altLang="en-US" sz="4000" dirty="0">
              <a:solidFill>
                <a:schemeClr val="tx2"/>
              </a:solidFill>
              <a:latin typeface="+mn-ea"/>
            </a:endParaRPr>
          </a:p>
        </p:txBody>
      </p:sp>
      <p:sp>
        <p:nvSpPr>
          <p:cNvPr id="61" name="矩形 60"/>
          <p:cNvSpPr/>
          <p:nvPr/>
        </p:nvSpPr>
        <p:spPr>
          <a:xfrm>
            <a:off x="3592956" y="2959978"/>
            <a:ext cx="1486535" cy="58356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03</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22" presetClass="entr" presetSubtype="1" fill="hold" grpId="0" nodeType="withEffect">
                                  <p:stCondLst>
                                    <p:cond delay="1250"/>
                                  </p:stCondLst>
                                  <p:childTnLst>
                                    <p:set>
                                      <p:cBhvr>
                                        <p:cTn id="9" dur="1" fill="hold">
                                          <p:stCondLst>
                                            <p:cond delay="0"/>
                                          </p:stCondLst>
                                        </p:cTn>
                                        <p:tgtEl>
                                          <p:spTgt spid="53"/>
                                        </p:tgtEl>
                                        <p:attrNameLst>
                                          <p:attrName>style.visibility</p:attrName>
                                        </p:attrNameLst>
                                      </p:cBhvr>
                                      <p:to>
                                        <p:strVal val="visible"/>
                                      </p:to>
                                    </p:set>
                                    <p:animEffect transition="in" filter="wipe(up)">
                                      <p:cBhvr>
                                        <p:cTn id="10" dur="1000"/>
                                        <p:tgtEl>
                                          <p:spTgt spid="5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22" presetClass="entr" presetSubtype="8" fill="hold" nodeType="withEffect">
                                  <p:stCondLst>
                                    <p:cond delay="500"/>
                                  </p:stCondLst>
                                  <p:childTnLst>
                                    <p:set>
                                      <p:cBhvr>
                                        <p:cTn id="15" dur="1" fill="hold">
                                          <p:stCondLst>
                                            <p:cond delay="0"/>
                                          </p:stCondLst>
                                        </p:cTn>
                                        <p:tgtEl>
                                          <p:spTgt spid="114"/>
                                        </p:tgtEl>
                                        <p:attrNameLst>
                                          <p:attrName>style.visibility</p:attrName>
                                        </p:attrNameLst>
                                      </p:cBhvr>
                                      <p:to>
                                        <p:strVal val="visible"/>
                                      </p:to>
                                    </p:set>
                                    <p:animEffect transition="in" filter="wipe(left)">
                                      <p:cBhvr>
                                        <p:cTn id="16" dur="500"/>
                                        <p:tgtEl>
                                          <p:spTgt spid="114"/>
                                        </p:tgtEl>
                                      </p:cBhvr>
                                    </p:animEffect>
                                  </p:childTnLst>
                                </p:cTn>
                              </p:par>
                              <p:par>
                                <p:cTn id="17" presetID="22" presetClass="entr" presetSubtype="2" fill="hold" nodeType="withEffect">
                                  <p:stCondLst>
                                    <p:cond delay="500"/>
                                  </p:stCondLst>
                                  <p:childTnLst>
                                    <p:set>
                                      <p:cBhvr>
                                        <p:cTn id="18" dur="1" fill="hold">
                                          <p:stCondLst>
                                            <p:cond delay="0"/>
                                          </p:stCondLst>
                                        </p:cTn>
                                        <p:tgtEl>
                                          <p:spTgt spid="116"/>
                                        </p:tgtEl>
                                        <p:attrNameLst>
                                          <p:attrName>style.visibility</p:attrName>
                                        </p:attrNameLst>
                                      </p:cBhvr>
                                      <p:to>
                                        <p:strVal val="visible"/>
                                      </p:to>
                                    </p:set>
                                    <p:animEffect transition="in" filter="wipe(right)">
                                      <p:cBhvr>
                                        <p:cTn id="19" dur="500"/>
                                        <p:tgtEl>
                                          <p:spTgt spid="116"/>
                                        </p:tgtEl>
                                      </p:cBhvr>
                                    </p:animEffect>
                                  </p:childTnLst>
                                </p:cTn>
                              </p:par>
                              <p:par>
                                <p:cTn id="20" presetID="22" presetClass="entr" presetSubtype="2" fill="hold" nodeType="withEffect">
                                  <p:stCondLst>
                                    <p:cond delay="500"/>
                                  </p:stCondLst>
                                  <p:childTnLst>
                                    <p:set>
                                      <p:cBhvr>
                                        <p:cTn id="21" dur="1" fill="hold">
                                          <p:stCondLst>
                                            <p:cond delay="0"/>
                                          </p:stCondLst>
                                        </p:cTn>
                                        <p:tgtEl>
                                          <p:spTgt spid="115"/>
                                        </p:tgtEl>
                                        <p:attrNameLst>
                                          <p:attrName>style.visibility</p:attrName>
                                        </p:attrNameLst>
                                      </p:cBhvr>
                                      <p:to>
                                        <p:strVal val="visible"/>
                                      </p:to>
                                    </p:set>
                                    <p:animEffect transition="in" filter="wipe(right)">
                                      <p:cBhvr>
                                        <p:cTn id="22" dur="500"/>
                                        <p:tgtEl>
                                          <p:spTgt spid="115"/>
                                        </p:tgtEl>
                                      </p:cBhvr>
                                    </p:animEffect>
                                  </p:childTnLst>
                                </p:cTn>
                              </p:par>
                              <p:par>
                                <p:cTn id="23" presetID="22" presetClass="entr" presetSubtype="8" fill="hold" nodeType="withEffect">
                                  <p:stCondLst>
                                    <p:cond delay="500"/>
                                  </p:stCondLst>
                                  <p:childTnLst>
                                    <p:set>
                                      <p:cBhvr>
                                        <p:cTn id="24" dur="1" fill="hold">
                                          <p:stCondLst>
                                            <p:cond delay="0"/>
                                          </p:stCondLst>
                                        </p:cTn>
                                        <p:tgtEl>
                                          <p:spTgt spid="123"/>
                                        </p:tgtEl>
                                        <p:attrNameLst>
                                          <p:attrName>style.visibility</p:attrName>
                                        </p:attrNameLst>
                                      </p:cBhvr>
                                      <p:to>
                                        <p:strVal val="visible"/>
                                      </p:to>
                                    </p:set>
                                    <p:animEffect transition="in" filter="wipe(left)">
                                      <p:cBhvr>
                                        <p:cTn id="25" dur="500"/>
                                        <p:tgtEl>
                                          <p:spTgt spid="123"/>
                                        </p:tgtEl>
                                      </p:cBhvr>
                                    </p:animEffect>
                                  </p:childTnLst>
                                </p:cTn>
                              </p:par>
                              <p:par>
                                <p:cTn id="26" presetID="31" presetClass="entr" presetSubtype="0" fill="hold" nodeType="withEffect">
                                  <p:stCondLst>
                                    <p:cond delay="250"/>
                                  </p:stCondLst>
                                  <p:childTnLst>
                                    <p:set>
                                      <p:cBhvr>
                                        <p:cTn id="27" dur="1" fill="hold">
                                          <p:stCondLst>
                                            <p:cond delay="0"/>
                                          </p:stCondLst>
                                        </p:cTn>
                                        <p:tgtEl>
                                          <p:spTgt spid="288"/>
                                        </p:tgtEl>
                                        <p:attrNameLst>
                                          <p:attrName>style.visibility</p:attrName>
                                        </p:attrNameLst>
                                      </p:cBhvr>
                                      <p:to>
                                        <p:strVal val="visible"/>
                                      </p:to>
                                    </p:set>
                                    <p:anim calcmode="lin" valueType="num">
                                      <p:cBhvr>
                                        <p:cTn id="28" dur="1000" fill="hold"/>
                                        <p:tgtEl>
                                          <p:spTgt spid="288"/>
                                        </p:tgtEl>
                                        <p:attrNameLst>
                                          <p:attrName>ppt_w</p:attrName>
                                        </p:attrNameLst>
                                      </p:cBhvr>
                                      <p:tavLst>
                                        <p:tav tm="0">
                                          <p:val>
                                            <p:fltVal val="0"/>
                                          </p:val>
                                        </p:tav>
                                        <p:tav tm="100000">
                                          <p:val>
                                            <p:strVal val="#ppt_w"/>
                                          </p:val>
                                        </p:tav>
                                      </p:tavLst>
                                    </p:anim>
                                    <p:anim calcmode="lin" valueType="num">
                                      <p:cBhvr>
                                        <p:cTn id="29" dur="1000" fill="hold"/>
                                        <p:tgtEl>
                                          <p:spTgt spid="288"/>
                                        </p:tgtEl>
                                        <p:attrNameLst>
                                          <p:attrName>ppt_h</p:attrName>
                                        </p:attrNameLst>
                                      </p:cBhvr>
                                      <p:tavLst>
                                        <p:tav tm="0">
                                          <p:val>
                                            <p:fltVal val="0"/>
                                          </p:val>
                                        </p:tav>
                                        <p:tav tm="100000">
                                          <p:val>
                                            <p:strVal val="#ppt_h"/>
                                          </p:val>
                                        </p:tav>
                                      </p:tavLst>
                                    </p:anim>
                                    <p:anim calcmode="lin" valueType="num">
                                      <p:cBhvr>
                                        <p:cTn id="30" dur="1000" fill="hold"/>
                                        <p:tgtEl>
                                          <p:spTgt spid="288"/>
                                        </p:tgtEl>
                                        <p:attrNameLst>
                                          <p:attrName>style.rotation</p:attrName>
                                        </p:attrNameLst>
                                      </p:cBhvr>
                                      <p:tavLst>
                                        <p:tav tm="0">
                                          <p:val>
                                            <p:fltVal val="90"/>
                                          </p:val>
                                        </p:tav>
                                        <p:tav tm="100000">
                                          <p:val>
                                            <p:fltVal val="0"/>
                                          </p:val>
                                        </p:tav>
                                      </p:tavLst>
                                    </p:anim>
                                    <p:animEffect transition="in" filter="fade">
                                      <p:cBhvr>
                                        <p:cTn id="31" dur="1000"/>
                                        <p:tgtEl>
                                          <p:spTgt spid="288"/>
                                        </p:tgtEl>
                                      </p:cBhvr>
                                    </p:animEffect>
                                  </p:childTnLst>
                                </p:cTn>
                              </p:par>
                              <p:par>
                                <p:cTn id="32" presetID="31" presetClass="entr" presetSubtype="0" fill="hold" nodeType="withEffect">
                                  <p:stCondLst>
                                    <p:cond delay="250"/>
                                  </p:stCondLst>
                                  <p:childTnLst>
                                    <p:set>
                                      <p:cBhvr>
                                        <p:cTn id="33" dur="1" fill="hold">
                                          <p:stCondLst>
                                            <p:cond delay="0"/>
                                          </p:stCondLst>
                                        </p:cTn>
                                        <p:tgtEl>
                                          <p:spTgt spid="299"/>
                                        </p:tgtEl>
                                        <p:attrNameLst>
                                          <p:attrName>style.visibility</p:attrName>
                                        </p:attrNameLst>
                                      </p:cBhvr>
                                      <p:to>
                                        <p:strVal val="visible"/>
                                      </p:to>
                                    </p:set>
                                    <p:anim calcmode="lin" valueType="num">
                                      <p:cBhvr>
                                        <p:cTn id="34" dur="1000" fill="hold"/>
                                        <p:tgtEl>
                                          <p:spTgt spid="299"/>
                                        </p:tgtEl>
                                        <p:attrNameLst>
                                          <p:attrName>ppt_w</p:attrName>
                                        </p:attrNameLst>
                                      </p:cBhvr>
                                      <p:tavLst>
                                        <p:tav tm="0">
                                          <p:val>
                                            <p:fltVal val="0"/>
                                          </p:val>
                                        </p:tav>
                                        <p:tav tm="100000">
                                          <p:val>
                                            <p:strVal val="#ppt_w"/>
                                          </p:val>
                                        </p:tav>
                                      </p:tavLst>
                                    </p:anim>
                                    <p:anim calcmode="lin" valueType="num">
                                      <p:cBhvr>
                                        <p:cTn id="35" dur="1000" fill="hold"/>
                                        <p:tgtEl>
                                          <p:spTgt spid="299"/>
                                        </p:tgtEl>
                                        <p:attrNameLst>
                                          <p:attrName>ppt_h</p:attrName>
                                        </p:attrNameLst>
                                      </p:cBhvr>
                                      <p:tavLst>
                                        <p:tav tm="0">
                                          <p:val>
                                            <p:fltVal val="0"/>
                                          </p:val>
                                        </p:tav>
                                        <p:tav tm="100000">
                                          <p:val>
                                            <p:strVal val="#ppt_h"/>
                                          </p:val>
                                        </p:tav>
                                      </p:tavLst>
                                    </p:anim>
                                    <p:anim calcmode="lin" valueType="num">
                                      <p:cBhvr>
                                        <p:cTn id="36" dur="1000" fill="hold"/>
                                        <p:tgtEl>
                                          <p:spTgt spid="299"/>
                                        </p:tgtEl>
                                        <p:attrNameLst>
                                          <p:attrName>style.rotation</p:attrName>
                                        </p:attrNameLst>
                                      </p:cBhvr>
                                      <p:tavLst>
                                        <p:tav tm="0">
                                          <p:val>
                                            <p:fltVal val="90"/>
                                          </p:val>
                                        </p:tav>
                                        <p:tav tm="100000">
                                          <p:val>
                                            <p:fltVal val="0"/>
                                          </p:val>
                                        </p:tav>
                                      </p:tavLst>
                                    </p:anim>
                                    <p:animEffect transition="in" filter="fade">
                                      <p:cBhvr>
                                        <p:cTn id="37" dur="1000"/>
                                        <p:tgtEl>
                                          <p:spTgt spid="299"/>
                                        </p:tgtEl>
                                      </p:cBhvr>
                                    </p:animEffect>
                                  </p:childTnLst>
                                </p:cTn>
                              </p:par>
                              <p:par>
                                <p:cTn id="38" presetID="31" presetClass="entr" presetSubtype="0" fill="hold" nodeType="withEffect">
                                  <p:stCondLst>
                                    <p:cond delay="250"/>
                                  </p:stCondLst>
                                  <p:childTnLst>
                                    <p:set>
                                      <p:cBhvr>
                                        <p:cTn id="39" dur="1" fill="hold">
                                          <p:stCondLst>
                                            <p:cond delay="0"/>
                                          </p:stCondLst>
                                        </p:cTn>
                                        <p:tgtEl>
                                          <p:spTgt spid="296"/>
                                        </p:tgtEl>
                                        <p:attrNameLst>
                                          <p:attrName>style.visibility</p:attrName>
                                        </p:attrNameLst>
                                      </p:cBhvr>
                                      <p:to>
                                        <p:strVal val="visible"/>
                                      </p:to>
                                    </p:set>
                                    <p:anim calcmode="lin" valueType="num">
                                      <p:cBhvr>
                                        <p:cTn id="40" dur="1000" fill="hold"/>
                                        <p:tgtEl>
                                          <p:spTgt spid="296"/>
                                        </p:tgtEl>
                                        <p:attrNameLst>
                                          <p:attrName>ppt_w</p:attrName>
                                        </p:attrNameLst>
                                      </p:cBhvr>
                                      <p:tavLst>
                                        <p:tav tm="0">
                                          <p:val>
                                            <p:fltVal val="0"/>
                                          </p:val>
                                        </p:tav>
                                        <p:tav tm="100000">
                                          <p:val>
                                            <p:strVal val="#ppt_w"/>
                                          </p:val>
                                        </p:tav>
                                      </p:tavLst>
                                    </p:anim>
                                    <p:anim calcmode="lin" valueType="num">
                                      <p:cBhvr>
                                        <p:cTn id="41" dur="1000" fill="hold"/>
                                        <p:tgtEl>
                                          <p:spTgt spid="296"/>
                                        </p:tgtEl>
                                        <p:attrNameLst>
                                          <p:attrName>ppt_h</p:attrName>
                                        </p:attrNameLst>
                                      </p:cBhvr>
                                      <p:tavLst>
                                        <p:tav tm="0">
                                          <p:val>
                                            <p:fltVal val="0"/>
                                          </p:val>
                                        </p:tav>
                                        <p:tav tm="100000">
                                          <p:val>
                                            <p:strVal val="#ppt_h"/>
                                          </p:val>
                                        </p:tav>
                                      </p:tavLst>
                                    </p:anim>
                                    <p:anim calcmode="lin" valueType="num">
                                      <p:cBhvr>
                                        <p:cTn id="42" dur="1000" fill="hold"/>
                                        <p:tgtEl>
                                          <p:spTgt spid="296"/>
                                        </p:tgtEl>
                                        <p:attrNameLst>
                                          <p:attrName>style.rotation</p:attrName>
                                        </p:attrNameLst>
                                      </p:cBhvr>
                                      <p:tavLst>
                                        <p:tav tm="0">
                                          <p:val>
                                            <p:fltVal val="90"/>
                                          </p:val>
                                        </p:tav>
                                        <p:tav tm="100000">
                                          <p:val>
                                            <p:fltVal val="0"/>
                                          </p:val>
                                        </p:tav>
                                      </p:tavLst>
                                    </p:anim>
                                    <p:animEffect transition="in" filter="fade">
                                      <p:cBhvr>
                                        <p:cTn id="43" dur="1000"/>
                                        <p:tgtEl>
                                          <p:spTgt spid="296"/>
                                        </p:tgtEl>
                                      </p:cBhvr>
                                    </p:animEffect>
                                  </p:childTnLst>
                                </p:cTn>
                              </p:par>
                              <p:par>
                                <p:cTn id="44" presetID="31" presetClass="entr" presetSubtype="0" fill="hold" nodeType="withEffect">
                                  <p:stCondLst>
                                    <p:cond delay="250"/>
                                  </p:stCondLst>
                                  <p:childTnLst>
                                    <p:set>
                                      <p:cBhvr>
                                        <p:cTn id="45" dur="1" fill="hold">
                                          <p:stCondLst>
                                            <p:cond delay="0"/>
                                          </p:stCondLst>
                                        </p:cTn>
                                        <p:tgtEl>
                                          <p:spTgt spid="322"/>
                                        </p:tgtEl>
                                        <p:attrNameLst>
                                          <p:attrName>style.visibility</p:attrName>
                                        </p:attrNameLst>
                                      </p:cBhvr>
                                      <p:to>
                                        <p:strVal val="visible"/>
                                      </p:to>
                                    </p:set>
                                    <p:anim calcmode="lin" valueType="num">
                                      <p:cBhvr>
                                        <p:cTn id="46" dur="1000" fill="hold"/>
                                        <p:tgtEl>
                                          <p:spTgt spid="322"/>
                                        </p:tgtEl>
                                        <p:attrNameLst>
                                          <p:attrName>ppt_w</p:attrName>
                                        </p:attrNameLst>
                                      </p:cBhvr>
                                      <p:tavLst>
                                        <p:tav tm="0">
                                          <p:val>
                                            <p:fltVal val="0"/>
                                          </p:val>
                                        </p:tav>
                                        <p:tav tm="100000">
                                          <p:val>
                                            <p:strVal val="#ppt_w"/>
                                          </p:val>
                                        </p:tav>
                                      </p:tavLst>
                                    </p:anim>
                                    <p:anim calcmode="lin" valueType="num">
                                      <p:cBhvr>
                                        <p:cTn id="47" dur="1000" fill="hold"/>
                                        <p:tgtEl>
                                          <p:spTgt spid="322"/>
                                        </p:tgtEl>
                                        <p:attrNameLst>
                                          <p:attrName>ppt_h</p:attrName>
                                        </p:attrNameLst>
                                      </p:cBhvr>
                                      <p:tavLst>
                                        <p:tav tm="0">
                                          <p:val>
                                            <p:fltVal val="0"/>
                                          </p:val>
                                        </p:tav>
                                        <p:tav tm="100000">
                                          <p:val>
                                            <p:strVal val="#ppt_h"/>
                                          </p:val>
                                        </p:tav>
                                      </p:tavLst>
                                    </p:anim>
                                    <p:anim calcmode="lin" valueType="num">
                                      <p:cBhvr>
                                        <p:cTn id="48" dur="1000" fill="hold"/>
                                        <p:tgtEl>
                                          <p:spTgt spid="322"/>
                                        </p:tgtEl>
                                        <p:attrNameLst>
                                          <p:attrName>style.rotation</p:attrName>
                                        </p:attrNameLst>
                                      </p:cBhvr>
                                      <p:tavLst>
                                        <p:tav tm="0">
                                          <p:val>
                                            <p:fltVal val="90"/>
                                          </p:val>
                                        </p:tav>
                                        <p:tav tm="100000">
                                          <p:val>
                                            <p:fltVal val="0"/>
                                          </p:val>
                                        </p:tav>
                                      </p:tavLst>
                                    </p:anim>
                                    <p:animEffect transition="in" filter="fade">
                                      <p:cBhvr>
                                        <p:cTn id="49" dur="1000"/>
                                        <p:tgtEl>
                                          <p:spTgt spid="322"/>
                                        </p:tgtEl>
                                      </p:cBhvr>
                                    </p:animEffect>
                                  </p:childTnLst>
                                </p:cTn>
                              </p:par>
                              <p:par>
                                <p:cTn id="50" presetID="31" presetClass="entr" presetSubtype="0" fill="hold" nodeType="withEffect">
                                  <p:stCondLst>
                                    <p:cond delay="250"/>
                                  </p:stCondLst>
                                  <p:childTnLst>
                                    <p:set>
                                      <p:cBhvr>
                                        <p:cTn id="51" dur="1" fill="hold">
                                          <p:stCondLst>
                                            <p:cond delay="0"/>
                                          </p:stCondLst>
                                        </p:cTn>
                                        <p:tgtEl>
                                          <p:spTgt spid="325"/>
                                        </p:tgtEl>
                                        <p:attrNameLst>
                                          <p:attrName>style.visibility</p:attrName>
                                        </p:attrNameLst>
                                      </p:cBhvr>
                                      <p:to>
                                        <p:strVal val="visible"/>
                                      </p:to>
                                    </p:set>
                                    <p:anim calcmode="lin" valueType="num">
                                      <p:cBhvr>
                                        <p:cTn id="52" dur="1000" fill="hold"/>
                                        <p:tgtEl>
                                          <p:spTgt spid="325"/>
                                        </p:tgtEl>
                                        <p:attrNameLst>
                                          <p:attrName>ppt_w</p:attrName>
                                        </p:attrNameLst>
                                      </p:cBhvr>
                                      <p:tavLst>
                                        <p:tav tm="0">
                                          <p:val>
                                            <p:fltVal val="0"/>
                                          </p:val>
                                        </p:tav>
                                        <p:tav tm="100000">
                                          <p:val>
                                            <p:strVal val="#ppt_w"/>
                                          </p:val>
                                        </p:tav>
                                      </p:tavLst>
                                    </p:anim>
                                    <p:anim calcmode="lin" valueType="num">
                                      <p:cBhvr>
                                        <p:cTn id="53" dur="1000" fill="hold"/>
                                        <p:tgtEl>
                                          <p:spTgt spid="325"/>
                                        </p:tgtEl>
                                        <p:attrNameLst>
                                          <p:attrName>ppt_h</p:attrName>
                                        </p:attrNameLst>
                                      </p:cBhvr>
                                      <p:tavLst>
                                        <p:tav tm="0">
                                          <p:val>
                                            <p:fltVal val="0"/>
                                          </p:val>
                                        </p:tav>
                                        <p:tav tm="100000">
                                          <p:val>
                                            <p:strVal val="#ppt_h"/>
                                          </p:val>
                                        </p:tav>
                                      </p:tavLst>
                                    </p:anim>
                                    <p:anim calcmode="lin" valueType="num">
                                      <p:cBhvr>
                                        <p:cTn id="54" dur="1000" fill="hold"/>
                                        <p:tgtEl>
                                          <p:spTgt spid="325"/>
                                        </p:tgtEl>
                                        <p:attrNameLst>
                                          <p:attrName>style.rotation</p:attrName>
                                        </p:attrNameLst>
                                      </p:cBhvr>
                                      <p:tavLst>
                                        <p:tav tm="0">
                                          <p:val>
                                            <p:fltVal val="90"/>
                                          </p:val>
                                        </p:tav>
                                        <p:tav tm="100000">
                                          <p:val>
                                            <p:fltVal val="0"/>
                                          </p:val>
                                        </p:tav>
                                      </p:tavLst>
                                    </p:anim>
                                    <p:animEffect transition="in" filter="fade">
                                      <p:cBhvr>
                                        <p:cTn id="55" dur="1000"/>
                                        <p:tgtEl>
                                          <p:spTgt spid="325"/>
                                        </p:tgtEl>
                                      </p:cBhvr>
                                    </p:animEffect>
                                  </p:childTnLst>
                                </p:cTn>
                              </p:par>
                              <p:par>
                                <p:cTn id="56" presetID="31" presetClass="entr" presetSubtype="0" fill="hold" nodeType="withEffect">
                                  <p:stCondLst>
                                    <p:cond delay="250"/>
                                  </p:stCondLst>
                                  <p:childTnLst>
                                    <p:set>
                                      <p:cBhvr>
                                        <p:cTn id="57" dur="1" fill="hold">
                                          <p:stCondLst>
                                            <p:cond delay="0"/>
                                          </p:stCondLst>
                                        </p:cTn>
                                        <p:tgtEl>
                                          <p:spTgt spid="328"/>
                                        </p:tgtEl>
                                        <p:attrNameLst>
                                          <p:attrName>style.visibility</p:attrName>
                                        </p:attrNameLst>
                                      </p:cBhvr>
                                      <p:to>
                                        <p:strVal val="visible"/>
                                      </p:to>
                                    </p:set>
                                    <p:anim calcmode="lin" valueType="num">
                                      <p:cBhvr>
                                        <p:cTn id="58" dur="1000" fill="hold"/>
                                        <p:tgtEl>
                                          <p:spTgt spid="328"/>
                                        </p:tgtEl>
                                        <p:attrNameLst>
                                          <p:attrName>ppt_w</p:attrName>
                                        </p:attrNameLst>
                                      </p:cBhvr>
                                      <p:tavLst>
                                        <p:tav tm="0">
                                          <p:val>
                                            <p:fltVal val="0"/>
                                          </p:val>
                                        </p:tav>
                                        <p:tav tm="100000">
                                          <p:val>
                                            <p:strVal val="#ppt_w"/>
                                          </p:val>
                                        </p:tav>
                                      </p:tavLst>
                                    </p:anim>
                                    <p:anim calcmode="lin" valueType="num">
                                      <p:cBhvr>
                                        <p:cTn id="59" dur="1000" fill="hold"/>
                                        <p:tgtEl>
                                          <p:spTgt spid="328"/>
                                        </p:tgtEl>
                                        <p:attrNameLst>
                                          <p:attrName>ppt_h</p:attrName>
                                        </p:attrNameLst>
                                      </p:cBhvr>
                                      <p:tavLst>
                                        <p:tav tm="0">
                                          <p:val>
                                            <p:fltVal val="0"/>
                                          </p:val>
                                        </p:tav>
                                        <p:tav tm="100000">
                                          <p:val>
                                            <p:strVal val="#ppt_h"/>
                                          </p:val>
                                        </p:tav>
                                      </p:tavLst>
                                    </p:anim>
                                    <p:anim calcmode="lin" valueType="num">
                                      <p:cBhvr>
                                        <p:cTn id="60" dur="1000" fill="hold"/>
                                        <p:tgtEl>
                                          <p:spTgt spid="328"/>
                                        </p:tgtEl>
                                        <p:attrNameLst>
                                          <p:attrName>style.rotation</p:attrName>
                                        </p:attrNameLst>
                                      </p:cBhvr>
                                      <p:tavLst>
                                        <p:tav tm="0">
                                          <p:val>
                                            <p:fltVal val="90"/>
                                          </p:val>
                                        </p:tav>
                                        <p:tav tm="100000">
                                          <p:val>
                                            <p:fltVal val="0"/>
                                          </p:val>
                                        </p:tav>
                                      </p:tavLst>
                                    </p:anim>
                                    <p:animEffect transition="in" filter="fade">
                                      <p:cBhvr>
                                        <p:cTn id="61" dur="1000"/>
                                        <p:tgtEl>
                                          <p:spTgt spid="328"/>
                                        </p:tgtEl>
                                      </p:cBhvr>
                                    </p:animEffect>
                                  </p:childTnLst>
                                </p:cTn>
                              </p:par>
                              <p:par>
                                <p:cTn id="62" presetID="31" presetClass="entr" presetSubtype="0" fill="hold" nodeType="withEffect">
                                  <p:stCondLst>
                                    <p:cond delay="250"/>
                                  </p:stCondLst>
                                  <p:childTnLst>
                                    <p:set>
                                      <p:cBhvr>
                                        <p:cTn id="63" dur="1" fill="hold">
                                          <p:stCondLst>
                                            <p:cond delay="0"/>
                                          </p:stCondLst>
                                        </p:cTn>
                                        <p:tgtEl>
                                          <p:spTgt spid="278"/>
                                        </p:tgtEl>
                                        <p:attrNameLst>
                                          <p:attrName>style.visibility</p:attrName>
                                        </p:attrNameLst>
                                      </p:cBhvr>
                                      <p:to>
                                        <p:strVal val="visible"/>
                                      </p:to>
                                    </p:set>
                                    <p:anim calcmode="lin" valueType="num">
                                      <p:cBhvr>
                                        <p:cTn id="64" dur="1000" fill="hold"/>
                                        <p:tgtEl>
                                          <p:spTgt spid="278"/>
                                        </p:tgtEl>
                                        <p:attrNameLst>
                                          <p:attrName>ppt_w</p:attrName>
                                        </p:attrNameLst>
                                      </p:cBhvr>
                                      <p:tavLst>
                                        <p:tav tm="0">
                                          <p:val>
                                            <p:fltVal val="0"/>
                                          </p:val>
                                        </p:tav>
                                        <p:tav tm="100000">
                                          <p:val>
                                            <p:strVal val="#ppt_w"/>
                                          </p:val>
                                        </p:tav>
                                      </p:tavLst>
                                    </p:anim>
                                    <p:anim calcmode="lin" valueType="num">
                                      <p:cBhvr>
                                        <p:cTn id="65" dur="1000" fill="hold"/>
                                        <p:tgtEl>
                                          <p:spTgt spid="278"/>
                                        </p:tgtEl>
                                        <p:attrNameLst>
                                          <p:attrName>ppt_h</p:attrName>
                                        </p:attrNameLst>
                                      </p:cBhvr>
                                      <p:tavLst>
                                        <p:tav tm="0">
                                          <p:val>
                                            <p:fltVal val="0"/>
                                          </p:val>
                                        </p:tav>
                                        <p:tav tm="100000">
                                          <p:val>
                                            <p:strVal val="#ppt_h"/>
                                          </p:val>
                                        </p:tav>
                                      </p:tavLst>
                                    </p:anim>
                                    <p:anim calcmode="lin" valueType="num">
                                      <p:cBhvr>
                                        <p:cTn id="66" dur="1000" fill="hold"/>
                                        <p:tgtEl>
                                          <p:spTgt spid="278"/>
                                        </p:tgtEl>
                                        <p:attrNameLst>
                                          <p:attrName>style.rotation</p:attrName>
                                        </p:attrNameLst>
                                      </p:cBhvr>
                                      <p:tavLst>
                                        <p:tav tm="0">
                                          <p:val>
                                            <p:fltVal val="90"/>
                                          </p:val>
                                        </p:tav>
                                        <p:tav tm="100000">
                                          <p:val>
                                            <p:fltVal val="0"/>
                                          </p:val>
                                        </p:tav>
                                      </p:tavLst>
                                    </p:anim>
                                    <p:animEffect transition="in" filter="fade">
                                      <p:cBhvr>
                                        <p:cTn id="67" dur="1000"/>
                                        <p:tgtEl>
                                          <p:spTgt spid="278"/>
                                        </p:tgtEl>
                                      </p:cBhvr>
                                    </p:animEffect>
                                  </p:childTnLst>
                                </p:cTn>
                              </p:par>
                              <p:par>
                                <p:cTn id="68" presetID="31" presetClass="entr" presetSubtype="0" fill="hold" nodeType="withEffect">
                                  <p:stCondLst>
                                    <p:cond delay="250"/>
                                  </p:stCondLst>
                                  <p:childTnLst>
                                    <p:set>
                                      <p:cBhvr>
                                        <p:cTn id="69" dur="1" fill="hold">
                                          <p:stCondLst>
                                            <p:cond delay="0"/>
                                          </p:stCondLst>
                                        </p:cTn>
                                        <p:tgtEl>
                                          <p:spTgt spid="279"/>
                                        </p:tgtEl>
                                        <p:attrNameLst>
                                          <p:attrName>style.visibility</p:attrName>
                                        </p:attrNameLst>
                                      </p:cBhvr>
                                      <p:to>
                                        <p:strVal val="visible"/>
                                      </p:to>
                                    </p:set>
                                    <p:anim calcmode="lin" valueType="num">
                                      <p:cBhvr>
                                        <p:cTn id="70" dur="1000" fill="hold"/>
                                        <p:tgtEl>
                                          <p:spTgt spid="279"/>
                                        </p:tgtEl>
                                        <p:attrNameLst>
                                          <p:attrName>ppt_w</p:attrName>
                                        </p:attrNameLst>
                                      </p:cBhvr>
                                      <p:tavLst>
                                        <p:tav tm="0">
                                          <p:val>
                                            <p:fltVal val="0"/>
                                          </p:val>
                                        </p:tav>
                                        <p:tav tm="100000">
                                          <p:val>
                                            <p:strVal val="#ppt_w"/>
                                          </p:val>
                                        </p:tav>
                                      </p:tavLst>
                                    </p:anim>
                                    <p:anim calcmode="lin" valueType="num">
                                      <p:cBhvr>
                                        <p:cTn id="71" dur="1000" fill="hold"/>
                                        <p:tgtEl>
                                          <p:spTgt spid="279"/>
                                        </p:tgtEl>
                                        <p:attrNameLst>
                                          <p:attrName>ppt_h</p:attrName>
                                        </p:attrNameLst>
                                      </p:cBhvr>
                                      <p:tavLst>
                                        <p:tav tm="0">
                                          <p:val>
                                            <p:fltVal val="0"/>
                                          </p:val>
                                        </p:tav>
                                        <p:tav tm="100000">
                                          <p:val>
                                            <p:strVal val="#ppt_h"/>
                                          </p:val>
                                        </p:tav>
                                      </p:tavLst>
                                    </p:anim>
                                    <p:anim calcmode="lin" valueType="num">
                                      <p:cBhvr>
                                        <p:cTn id="72" dur="1000" fill="hold"/>
                                        <p:tgtEl>
                                          <p:spTgt spid="279"/>
                                        </p:tgtEl>
                                        <p:attrNameLst>
                                          <p:attrName>style.rotation</p:attrName>
                                        </p:attrNameLst>
                                      </p:cBhvr>
                                      <p:tavLst>
                                        <p:tav tm="0">
                                          <p:val>
                                            <p:fltVal val="90"/>
                                          </p:val>
                                        </p:tav>
                                        <p:tav tm="100000">
                                          <p:val>
                                            <p:fltVal val="0"/>
                                          </p:val>
                                        </p:tav>
                                      </p:tavLst>
                                    </p:anim>
                                    <p:animEffect transition="in" filter="fade">
                                      <p:cBhvr>
                                        <p:cTn id="73" dur="1000"/>
                                        <p:tgtEl>
                                          <p:spTgt spid="279"/>
                                        </p:tgtEl>
                                      </p:cBhvr>
                                    </p:animEffect>
                                  </p:childTnLst>
                                </p:cTn>
                              </p:par>
                              <p:par>
                                <p:cTn id="74" presetID="31" presetClass="entr" presetSubtype="0" fill="hold" nodeType="withEffect">
                                  <p:stCondLst>
                                    <p:cond delay="250"/>
                                  </p:stCondLst>
                                  <p:childTnLst>
                                    <p:set>
                                      <p:cBhvr>
                                        <p:cTn id="75" dur="1" fill="hold">
                                          <p:stCondLst>
                                            <p:cond delay="0"/>
                                          </p:stCondLst>
                                        </p:cTn>
                                        <p:tgtEl>
                                          <p:spTgt spid="282"/>
                                        </p:tgtEl>
                                        <p:attrNameLst>
                                          <p:attrName>style.visibility</p:attrName>
                                        </p:attrNameLst>
                                      </p:cBhvr>
                                      <p:to>
                                        <p:strVal val="visible"/>
                                      </p:to>
                                    </p:set>
                                    <p:anim calcmode="lin" valueType="num">
                                      <p:cBhvr>
                                        <p:cTn id="76" dur="1000" fill="hold"/>
                                        <p:tgtEl>
                                          <p:spTgt spid="282"/>
                                        </p:tgtEl>
                                        <p:attrNameLst>
                                          <p:attrName>ppt_w</p:attrName>
                                        </p:attrNameLst>
                                      </p:cBhvr>
                                      <p:tavLst>
                                        <p:tav tm="0">
                                          <p:val>
                                            <p:fltVal val="0"/>
                                          </p:val>
                                        </p:tav>
                                        <p:tav tm="100000">
                                          <p:val>
                                            <p:strVal val="#ppt_w"/>
                                          </p:val>
                                        </p:tav>
                                      </p:tavLst>
                                    </p:anim>
                                    <p:anim calcmode="lin" valueType="num">
                                      <p:cBhvr>
                                        <p:cTn id="77" dur="1000" fill="hold"/>
                                        <p:tgtEl>
                                          <p:spTgt spid="282"/>
                                        </p:tgtEl>
                                        <p:attrNameLst>
                                          <p:attrName>ppt_h</p:attrName>
                                        </p:attrNameLst>
                                      </p:cBhvr>
                                      <p:tavLst>
                                        <p:tav tm="0">
                                          <p:val>
                                            <p:fltVal val="0"/>
                                          </p:val>
                                        </p:tav>
                                        <p:tav tm="100000">
                                          <p:val>
                                            <p:strVal val="#ppt_h"/>
                                          </p:val>
                                        </p:tav>
                                      </p:tavLst>
                                    </p:anim>
                                    <p:anim calcmode="lin" valueType="num">
                                      <p:cBhvr>
                                        <p:cTn id="78" dur="1000" fill="hold"/>
                                        <p:tgtEl>
                                          <p:spTgt spid="282"/>
                                        </p:tgtEl>
                                        <p:attrNameLst>
                                          <p:attrName>style.rotation</p:attrName>
                                        </p:attrNameLst>
                                      </p:cBhvr>
                                      <p:tavLst>
                                        <p:tav tm="0">
                                          <p:val>
                                            <p:fltVal val="90"/>
                                          </p:val>
                                        </p:tav>
                                        <p:tav tm="100000">
                                          <p:val>
                                            <p:fltVal val="0"/>
                                          </p:val>
                                        </p:tav>
                                      </p:tavLst>
                                    </p:anim>
                                    <p:animEffect transition="in" filter="fade">
                                      <p:cBhvr>
                                        <p:cTn id="79" dur="1000"/>
                                        <p:tgtEl>
                                          <p:spTgt spid="282"/>
                                        </p:tgtEl>
                                      </p:cBhvr>
                                    </p:animEffect>
                                  </p:childTnLst>
                                </p:cTn>
                              </p:par>
                              <p:par>
                                <p:cTn id="80" presetID="31" presetClass="entr" presetSubtype="0" fill="hold" nodeType="withEffect">
                                  <p:stCondLst>
                                    <p:cond delay="250"/>
                                  </p:stCondLst>
                                  <p:childTnLst>
                                    <p:set>
                                      <p:cBhvr>
                                        <p:cTn id="81" dur="1" fill="hold">
                                          <p:stCondLst>
                                            <p:cond delay="0"/>
                                          </p:stCondLst>
                                        </p:cTn>
                                        <p:tgtEl>
                                          <p:spTgt spid="285"/>
                                        </p:tgtEl>
                                        <p:attrNameLst>
                                          <p:attrName>style.visibility</p:attrName>
                                        </p:attrNameLst>
                                      </p:cBhvr>
                                      <p:to>
                                        <p:strVal val="visible"/>
                                      </p:to>
                                    </p:set>
                                    <p:anim calcmode="lin" valueType="num">
                                      <p:cBhvr>
                                        <p:cTn id="82" dur="1000" fill="hold"/>
                                        <p:tgtEl>
                                          <p:spTgt spid="285"/>
                                        </p:tgtEl>
                                        <p:attrNameLst>
                                          <p:attrName>ppt_w</p:attrName>
                                        </p:attrNameLst>
                                      </p:cBhvr>
                                      <p:tavLst>
                                        <p:tav tm="0">
                                          <p:val>
                                            <p:fltVal val="0"/>
                                          </p:val>
                                        </p:tav>
                                        <p:tav tm="100000">
                                          <p:val>
                                            <p:strVal val="#ppt_w"/>
                                          </p:val>
                                        </p:tav>
                                      </p:tavLst>
                                    </p:anim>
                                    <p:anim calcmode="lin" valueType="num">
                                      <p:cBhvr>
                                        <p:cTn id="83" dur="1000" fill="hold"/>
                                        <p:tgtEl>
                                          <p:spTgt spid="285"/>
                                        </p:tgtEl>
                                        <p:attrNameLst>
                                          <p:attrName>ppt_h</p:attrName>
                                        </p:attrNameLst>
                                      </p:cBhvr>
                                      <p:tavLst>
                                        <p:tav tm="0">
                                          <p:val>
                                            <p:fltVal val="0"/>
                                          </p:val>
                                        </p:tav>
                                        <p:tav tm="100000">
                                          <p:val>
                                            <p:strVal val="#ppt_h"/>
                                          </p:val>
                                        </p:tav>
                                      </p:tavLst>
                                    </p:anim>
                                    <p:anim calcmode="lin" valueType="num">
                                      <p:cBhvr>
                                        <p:cTn id="84" dur="1000" fill="hold"/>
                                        <p:tgtEl>
                                          <p:spTgt spid="285"/>
                                        </p:tgtEl>
                                        <p:attrNameLst>
                                          <p:attrName>style.rotation</p:attrName>
                                        </p:attrNameLst>
                                      </p:cBhvr>
                                      <p:tavLst>
                                        <p:tav tm="0">
                                          <p:val>
                                            <p:fltVal val="90"/>
                                          </p:val>
                                        </p:tav>
                                        <p:tav tm="100000">
                                          <p:val>
                                            <p:fltVal val="0"/>
                                          </p:val>
                                        </p:tav>
                                      </p:tavLst>
                                    </p:anim>
                                    <p:animEffect transition="in" filter="fade">
                                      <p:cBhvr>
                                        <p:cTn id="85" dur="1000"/>
                                        <p:tgtEl>
                                          <p:spTgt spid="285"/>
                                        </p:tgtEl>
                                      </p:cBhvr>
                                    </p:animEffect>
                                  </p:childTnLst>
                                </p:cTn>
                              </p:par>
                              <p:par>
                                <p:cTn id="86" presetID="31" presetClass="entr" presetSubtype="0" fill="hold" nodeType="withEffect">
                                  <p:stCondLst>
                                    <p:cond delay="250"/>
                                  </p:stCondLst>
                                  <p:childTnLst>
                                    <p:set>
                                      <p:cBhvr>
                                        <p:cTn id="87" dur="1" fill="hold">
                                          <p:stCondLst>
                                            <p:cond delay="0"/>
                                          </p:stCondLst>
                                        </p:cTn>
                                        <p:tgtEl>
                                          <p:spTgt spid="317"/>
                                        </p:tgtEl>
                                        <p:attrNameLst>
                                          <p:attrName>style.visibility</p:attrName>
                                        </p:attrNameLst>
                                      </p:cBhvr>
                                      <p:to>
                                        <p:strVal val="visible"/>
                                      </p:to>
                                    </p:set>
                                    <p:anim calcmode="lin" valueType="num">
                                      <p:cBhvr>
                                        <p:cTn id="88" dur="1000" fill="hold"/>
                                        <p:tgtEl>
                                          <p:spTgt spid="317"/>
                                        </p:tgtEl>
                                        <p:attrNameLst>
                                          <p:attrName>ppt_w</p:attrName>
                                        </p:attrNameLst>
                                      </p:cBhvr>
                                      <p:tavLst>
                                        <p:tav tm="0">
                                          <p:val>
                                            <p:fltVal val="0"/>
                                          </p:val>
                                        </p:tav>
                                        <p:tav tm="100000">
                                          <p:val>
                                            <p:strVal val="#ppt_w"/>
                                          </p:val>
                                        </p:tav>
                                      </p:tavLst>
                                    </p:anim>
                                    <p:anim calcmode="lin" valueType="num">
                                      <p:cBhvr>
                                        <p:cTn id="89" dur="1000" fill="hold"/>
                                        <p:tgtEl>
                                          <p:spTgt spid="317"/>
                                        </p:tgtEl>
                                        <p:attrNameLst>
                                          <p:attrName>ppt_h</p:attrName>
                                        </p:attrNameLst>
                                      </p:cBhvr>
                                      <p:tavLst>
                                        <p:tav tm="0">
                                          <p:val>
                                            <p:fltVal val="0"/>
                                          </p:val>
                                        </p:tav>
                                        <p:tav tm="100000">
                                          <p:val>
                                            <p:strVal val="#ppt_h"/>
                                          </p:val>
                                        </p:tav>
                                      </p:tavLst>
                                    </p:anim>
                                    <p:anim calcmode="lin" valueType="num">
                                      <p:cBhvr>
                                        <p:cTn id="90" dur="1000" fill="hold"/>
                                        <p:tgtEl>
                                          <p:spTgt spid="317"/>
                                        </p:tgtEl>
                                        <p:attrNameLst>
                                          <p:attrName>style.rotation</p:attrName>
                                        </p:attrNameLst>
                                      </p:cBhvr>
                                      <p:tavLst>
                                        <p:tav tm="0">
                                          <p:val>
                                            <p:fltVal val="90"/>
                                          </p:val>
                                        </p:tav>
                                        <p:tav tm="100000">
                                          <p:val>
                                            <p:fltVal val="0"/>
                                          </p:val>
                                        </p:tav>
                                      </p:tavLst>
                                    </p:anim>
                                    <p:animEffect transition="in" filter="fade">
                                      <p:cBhvr>
                                        <p:cTn id="91" dur="1000"/>
                                        <p:tgtEl>
                                          <p:spTgt spid="317"/>
                                        </p:tgtEl>
                                      </p:cBhvr>
                                    </p:animEffect>
                                  </p:childTnLst>
                                </p:cTn>
                              </p:par>
                              <p:par>
                                <p:cTn id="92" presetID="31" presetClass="entr" presetSubtype="0" fill="hold" nodeType="withEffect">
                                  <p:stCondLst>
                                    <p:cond delay="250"/>
                                  </p:stCondLst>
                                  <p:childTnLst>
                                    <p:set>
                                      <p:cBhvr>
                                        <p:cTn id="93" dur="1" fill="hold">
                                          <p:stCondLst>
                                            <p:cond delay="0"/>
                                          </p:stCondLst>
                                        </p:cTn>
                                        <p:tgtEl>
                                          <p:spTgt spid="307"/>
                                        </p:tgtEl>
                                        <p:attrNameLst>
                                          <p:attrName>style.visibility</p:attrName>
                                        </p:attrNameLst>
                                      </p:cBhvr>
                                      <p:to>
                                        <p:strVal val="visible"/>
                                      </p:to>
                                    </p:set>
                                    <p:anim calcmode="lin" valueType="num">
                                      <p:cBhvr>
                                        <p:cTn id="94" dur="1000" fill="hold"/>
                                        <p:tgtEl>
                                          <p:spTgt spid="307"/>
                                        </p:tgtEl>
                                        <p:attrNameLst>
                                          <p:attrName>ppt_w</p:attrName>
                                        </p:attrNameLst>
                                      </p:cBhvr>
                                      <p:tavLst>
                                        <p:tav tm="0">
                                          <p:val>
                                            <p:fltVal val="0"/>
                                          </p:val>
                                        </p:tav>
                                        <p:tav tm="100000">
                                          <p:val>
                                            <p:strVal val="#ppt_w"/>
                                          </p:val>
                                        </p:tav>
                                      </p:tavLst>
                                    </p:anim>
                                    <p:anim calcmode="lin" valueType="num">
                                      <p:cBhvr>
                                        <p:cTn id="95" dur="1000" fill="hold"/>
                                        <p:tgtEl>
                                          <p:spTgt spid="307"/>
                                        </p:tgtEl>
                                        <p:attrNameLst>
                                          <p:attrName>ppt_h</p:attrName>
                                        </p:attrNameLst>
                                      </p:cBhvr>
                                      <p:tavLst>
                                        <p:tav tm="0">
                                          <p:val>
                                            <p:fltVal val="0"/>
                                          </p:val>
                                        </p:tav>
                                        <p:tav tm="100000">
                                          <p:val>
                                            <p:strVal val="#ppt_h"/>
                                          </p:val>
                                        </p:tav>
                                      </p:tavLst>
                                    </p:anim>
                                    <p:anim calcmode="lin" valueType="num">
                                      <p:cBhvr>
                                        <p:cTn id="96" dur="1000" fill="hold"/>
                                        <p:tgtEl>
                                          <p:spTgt spid="307"/>
                                        </p:tgtEl>
                                        <p:attrNameLst>
                                          <p:attrName>style.rotation</p:attrName>
                                        </p:attrNameLst>
                                      </p:cBhvr>
                                      <p:tavLst>
                                        <p:tav tm="0">
                                          <p:val>
                                            <p:fltVal val="90"/>
                                          </p:val>
                                        </p:tav>
                                        <p:tav tm="100000">
                                          <p:val>
                                            <p:fltVal val="0"/>
                                          </p:val>
                                        </p:tav>
                                      </p:tavLst>
                                    </p:anim>
                                    <p:animEffect transition="in" filter="fade">
                                      <p:cBhvr>
                                        <p:cTn id="97" dur="1000"/>
                                        <p:tgtEl>
                                          <p:spTgt spid="307"/>
                                        </p:tgtEl>
                                      </p:cBhvr>
                                    </p:animEffect>
                                  </p:childTnLst>
                                </p:cTn>
                              </p:par>
                              <p:par>
                                <p:cTn id="98" presetID="31" presetClass="entr" presetSubtype="0" fill="hold" nodeType="withEffect">
                                  <p:stCondLst>
                                    <p:cond delay="250"/>
                                  </p:stCondLst>
                                  <p:childTnLst>
                                    <p:set>
                                      <p:cBhvr>
                                        <p:cTn id="99" dur="1" fill="hold">
                                          <p:stCondLst>
                                            <p:cond delay="0"/>
                                          </p:stCondLst>
                                        </p:cTn>
                                        <p:tgtEl>
                                          <p:spTgt spid="314"/>
                                        </p:tgtEl>
                                        <p:attrNameLst>
                                          <p:attrName>style.visibility</p:attrName>
                                        </p:attrNameLst>
                                      </p:cBhvr>
                                      <p:to>
                                        <p:strVal val="visible"/>
                                      </p:to>
                                    </p:set>
                                    <p:anim calcmode="lin" valueType="num">
                                      <p:cBhvr>
                                        <p:cTn id="100" dur="1000" fill="hold"/>
                                        <p:tgtEl>
                                          <p:spTgt spid="314"/>
                                        </p:tgtEl>
                                        <p:attrNameLst>
                                          <p:attrName>ppt_w</p:attrName>
                                        </p:attrNameLst>
                                      </p:cBhvr>
                                      <p:tavLst>
                                        <p:tav tm="0">
                                          <p:val>
                                            <p:fltVal val="0"/>
                                          </p:val>
                                        </p:tav>
                                        <p:tav tm="100000">
                                          <p:val>
                                            <p:strVal val="#ppt_w"/>
                                          </p:val>
                                        </p:tav>
                                      </p:tavLst>
                                    </p:anim>
                                    <p:anim calcmode="lin" valueType="num">
                                      <p:cBhvr>
                                        <p:cTn id="101" dur="1000" fill="hold"/>
                                        <p:tgtEl>
                                          <p:spTgt spid="314"/>
                                        </p:tgtEl>
                                        <p:attrNameLst>
                                          <p:attrName>ppt_h</p:attrName>
                                        </p:attrNameLst>
                                      </p:cBhvr>
                                      <p:tavLst>
                                        <p:tav tm="0">
                                          <p:val>
                                            <p:fltVal val="0"/>
                                          </p:val>
                                        </p:tav>
                                        <p:tav tm="100000">
                                          <p:val>
                                            <p:strVal val="#ppt_h"/>
                                          </p:val>
                                        </p:tav>
                                      </p:tavLst>
                                    </p:anim>
                                    <p:anim calcmode="lin" valueType="num">
                                      <p:cBhvr>
                                        <p:cTn id="102" dur="1000" fill="hold"/>
                                        <p:tgtEl>
                                          <p:spTgt spid="314"/>
                                        </p:tgtEl>
                                        <p:attrNameLst>
                                          <p:attrName>style.rotation</p:attrName>
                                        </p:attrNameLst>
                                      </p:cBhvr>
                                      <p:tavLst>
                                        <p:tav tm="0">
                                          <p:val>
                                            <p:fltVal val="90"/>
                                          </p:val>
                                        </p:tav>
                                        <p:tav tm="100000">
                                          <p:val>
                                            <p:fltVal val="0"/>
                                          </p:val>
                                        </p:tav>
                                      </p:tavLst>
                                    </p:anim>
                                    <p:animEffect transition="in" filter="fade">
                                      <p:cBhvr>
                                        <p:cTn id="103" dur="1000"/>
                                        <p:tgtEl>
                                          <p:spTgt spid="314"/>
                                        </p:tgtEl>
                                      </p:cBhvr>
                                    </p:animEffect>
                                  </p:childTnLst>
                                </p:cTn>
                              </p:par>
                              <p:par>
                                <p:cTn id="104" presetID="53" presetClass="entr" presetSubtype="16" fill="hold" grpId="0" nodeType="withEffect">
                                  <p:stCondLst>
                                    <p:cond delay="750"/>
                                  </p:stCondLst>
                                  <p:childTnLst>
                                    <p:set>
                                      <p:cBhvr>
                                        <p:cTn id="105" dur="1" fill="hold">
                                          <p:stCondLst>
                                            <p:cond delay="0"/>
                                          </p:stCondLst>
                                        </p:cTn>
                                        <p:tgtEl>
                                          <p:spTgt spid="250"/>
                                        </p:tgtEl>
                                        <p:attrNameLst>
                                          <p:attrName>style.visibility</p:attrName>
                                        </p:attrNameLst>
                                      </p:cBhvr>
                                      <p:to>
                                        <p:strVal val="visible"/>
                                      </p:to>
                                    </p:set>
                                    <p:anim calcmode="lin" valueType="num">
                                      <p:cBhvr>
                                        <p:cTn id="106" dur="750" fill="hold"/>
                                        <p:tgtEl>
                                          <p:spTgt spid="250"/>
                                        </p:tgtEl>
                                        <p:attrNameLst>
                                          <p:attrName>ppt_w</p:attrName>
                                        </p:attrNameLst>
                                      </p:cBhvr>
                                      <p:tavLst>
                                        <p:tav tm="0">
                                          <p:val>
                                            <p:fltVal val="0"/>
                                          </p:val>
                                        </p:tav>
                                        <p:tav tm="100000">
                                          <p:val>
                                            <p:strVal val="#ppt_w"/>
                                          </p:val>
                                        </p:tav>
                                      </p:tavLst>
                                    </p:anim>
                                    <p:anim calcmode="lin" valueType="num">
                                      <p:cBhvr>
                                        <p:cTn id="107" dur="750" fill="hold"/>
                                        <p:tgtEl>
                                          <p:spTgt spid="250"/>
                                        </p:tgtEl>
                                        <p:attrNameLst>
                                          <p:attrName>ppt_h</p:attrName>
                                        </p:attrNameLst>
                                      </p:cBhvr>
                                      <p:tavLst>
                                        <p:tav tm="0">
                                          <p:val>
                                            <p:fltVal val="0"/>
                                          </p:val>
                                        </p:tav>
                                        <p:tav tm="100000">
                                          <p:val>
                                            <p:strVal val="#ppt_h"/>
                                          </p:val>
                                        </p:tav>
                                      </p:tavLst>
                                    </p:anim>
                                    <p:animEffect transition="in" filter="fade">
                                      <p:cBhvr>
                                        <p:cTn id="108" dur="750"/>
                                        <p:tgtEl>
                                          <p:spTgt spid="250"/>
                                        </p:tgtEl>
                                      </p:cBhvr>
                                    </p:animEffect>
                                  </p:childTnLst>
                                </p:cTn>
                              </p:par>
                              <p:par>
                                <p:cTn id="109" presetID="53" presetClass="entr" presetSubtype="16" fill="hold" grpId="0" nodeType="withEffect">
                                  <p:stCondLst>
                                    <p:cond delay="750"/>
                                  </p:stCondLst>
                                  <p:childTnLst>
                                    <p:set>
                                      <p:cBhvr>
                                        <p:cTn id="110" dur="1" fill="hold">
                                          <p:stCondLst>
                                            <p:cond delay="0"/>
                                          </p:stCondLst>
                                        </p:cTn>
                                        <p:tgtEl>
                                          <p:spTgt spid="264"/>
                                        </p:tgtEl>
                                        <p:attrNameLst>
                                          <p:attrName>style.visibility</p:attrName>
                                        </p:attrNameLst>
                                      </p:cBhvr>
                                      <p:to>
                                        <p:strVal val="visible"/>
                                      </p:to>
                                    </p:set>
                                    <p:anim calcmode="lin" valueType="num">
                                      <p:cBhvr>
                                        <p:cTn id="111" dur="750" fill="hold"/>
                                        <p:tgtEl>
                                          <p:spTgt spid="264"/>
                                        </p:tgtEl>
                                        <p:attrNameLst>
                                          <p:attrName>ppt_w</p:attrName>
                                        </p:attrNameLst>
                                      </p:cBhvr>
                                      <p:tavLst>
                                        <p:tav tm="0">
                                          <p:val>
                                            <p:fltVal val="0"/>
                                          </p:val>
                                        </p:tav>
                                        <p:tav tm="100000">
                                          <p:val>
                                            <p:strVal val="#ppt_w"/>
                                          </p:val>
                                        </p:tav>
                                      </p:tavLst>
                                    </p:anim>
                                    <p:anim calcmode="lin" valueType="num">
                                      <p:cBhvr>
                                        <p:cTn id="112" dur="750" fill="hold"/>
                                        <p:tgtEl>
                                          <p:spTgt spid="264"/>
                                        </p:tgtEl>
                                        <p:attrNameLst>
                                          <p:attrName>ppt_h</p:attrName>
                                        </p:attrNameLst>
                                      </p:cBhvr>
                                      <p:tavLst>
                                        <p:tav tm="0">
                                          <p:val>
                                            <p:fltVal val="0"/>
                                          </p:val>
                                        </p:tav>
                                        <p:tav tm="100000">
                                          <p:val>
                                            <p:strVal val="#ppt_h"/>
                                          </p:val>
                                        </p:tav>
                                      </p:tavLst>
                                    </p:anim>
                                    <p:animEffect transition="in" filter="fade">
                                      <p:cBhvr>
                                        <p:cTn id="113" dur="750"/>
                                        <p:tgtEl>
                                          <p:spTgt spid="264"/>
                                        </p:tgtEl>
                                      </p:cBhvr>
                                    </p:animEffect>
                                  </p:childTnLst>
                                </p:cTn>
                              </p:par>
                              <p:par>
                                <p:cTn id="114" presetID="53" presetClass="entr" presetSubtype="16" fill="hold" grpId="0" nodeType="withEffect">
                                  <p:stCondLst>
                                    <p:cond delay="750"/>
                                  </p:stCondLst>
                                  <p:childTnLst>
                                    <p:set>
                                      <p:cBhvr>
                                        <p:cTn id="115" dur="1" fill="hold">
                                          <p:stCondLst>
                                            <p:cond delay="0"/>
                                          </p:stCondLst>
                                        </p:cTn>
                                        <p:tgtEl>
                                          <p:spTgt spid="236"/>
                                        </p:tgtEl>
                                        <p:attrNameLst>
                                          <p:attrName>style.visibility</p:attrName>
                                        </p:attrNameLst>
                                      </p:cBhvr>
                                      <p:to>
                                        <p:strVal val="visible"/>
                                      </p:to>
                                    </p:set>
                                    <p:anim calcmode="lin" valueType="num">
                                      <p:cBhvr>
                                        <p:cTn id="116" dur="750" fill="hold"/>
                                        <p:tgtEl>
                                          <p:spTgt spid="236"/>
                                        </p:tgtEl>
                                        <p:attrNameLst>
                                          <p:attrName>ppt_w</p:attrName>
                                        </p:attrNameLst>
                                      </p:cBhvr>
                                      <p:tavLst>
                                        <p:tav tm="0">
                                          <p:val>
                                            <p:fltVal val="0"/>
                                          </p:val>
                                        </p:tav>
                                        <p:tav tm="100000">
                                          <p:val>
                                            <p:strVal val="#ppt_w"/>
                                          </p:val>
                                        </p:tav>
                                      </p:tavLst>
                                    </p:anim>
                                    <p:anim calcmode="lin" valueType="num">
                                      <p:cBhvr>
                                        <p:cTn id="117" dur="750" fill="hold"/>
                                        <p:tgtEl>
                                          <p:spTgt spid="236"/>
                                        </p:tgtEl>
                                        <p:attrNameLst>
                                          <p:attrName>ppt_h</p:attrName>
                                        </p:attrNameLst>
                                      </p:cBhvr>
                                      <p:tavLst>
                                        <p:tav tm="0">
                                          <p:val>
                                            <p:fltVal val="0"/>
                                          </p:val>
                                        </p:tav>
                                        <p:tav tm="100000">
                                          <p:val>
                                            <p:strVal val="#ppt_h"/>
                                          </p:val>
                                        </p:tav>
                                      </p:tavLst>
                                    </p:anim>
                                    <p:animEffect transition="in" filter="fade">
                                      <p:cBhvr>
                                        <p:cTn id="118" dur="750"/>
                                        <p:tgtEl>
                                          <p:spTgt spid="236"/>
                                        </p:tgtEl>
                                      </p:cBhvr>
                                    </p:animEffect>
                                  </p:childTnLst>
                                </p:cTn>
                              </p:par>
                              <p:par>
                                <p:cTn id="119" presetID="53" presetClass="entr" presetSubtype="16" fill="hold" grpId="0" nodeType="withEffect">
                                  <p:stCondLst>
                                    <p:cond delay="750"/>
                                  </p:stCondLst>
                                  <p:childTnLst>
                                    <p:set>
                                      <p:cBhvr>
                                        <p:cTn id="120" dur="1" fill="hold">
                                          <p:stCondLst>
                                            <p:cond delay="0"/>
                                          </p:stCondLst>
                                        </p:cTn>
                                        <p:tgtEl>
                                          <p:spTgt spid="254"/>
                                        </p:tgtEl>
                                        <p:attrNameLst>
                                          <p:attrName>style.visibility</p:attrName>
                                        </p:attrNameLst>
                                      </p:cBhvr>
                                      <p:to>
                                        <p:strVal val="visible"/>
                                      </p:to>
                                    </p:set>
                                    <p:anim calcmode="lin" valueType="num">
                                      <p:cBhvr>
                                        <p:cTn id="121" dur="750" fill="hold"/>
                                        <p:tgtEl>
                                          <p:spTgt spid="254"/>
                                        </p:tgtEl>
                                        <p:attrNameLst>
                                          <p:attrName>ppt_w</p:attrName>
                                        </p:attrNameLst>
                                      </p:cBhvr>
                                      <p:tavLst>
                                        <p:tav tm="0">
                                          <p:val>
                                            <p:fltVal val="0"/>
                                          </p:val>
                                        </p:tav>
                                        <p:tav tm="100000">
                                          <p:val>
                                            <p:strVal val="#ppt_w"/>
                                          </p:val>
                                        </p:tav>
                                      </p:tavLst>
                                    </p:anim>
                                    <p:anim calcmode="lin" valueType="num">
                                      <p:cBhvr>
                                        <p:cTn id="122" dur="750" fill="hold"/>
                                        <p:tgtEl>
                                          <p:spTgt spid="254"/>
                                        </p:tgtEl>
                                        <p:attrNameLst>
                                          <p:attrName>ppt_h</p:attrName>
                                        </p:attrNameLst>
                                      </p:cBhvr>
                                      <p:tavLst>
                                        <p:tav tm="0">
                                          <p:val>
                                            <p:fltVal val="0"/>
                                          </p:val>
                                        </p:tav>
                                        <p:tav tm="100000">
                                          <p:val>
                                            <p:strVal val="#ppt_h"/>
                                          </p:val>
                                        </p:tav>
                                      </p:tavLst>
                                    </p:anim>
                                    <p:animEffect transition="in" filter="fade">
                                      <p:cBhvr>
                                        <p:cTn id="123" dur="750"/>
                                        <p:tgtEl>
                                          <p:spTgt spid="254"/>
                                        </p:tgtEl>
                                      </p:cBhvr>
                                    </p:animEffect>
                                  </p:childTnLst>
                                </p:cTn>
                              </p:par>
                              <p:par>
                                <p:cTn id="124" presetID="53" presetClass="entr" presetSubtype="16" fill="hold" grpId="0" nodeType="withEffect">
                                  <p:stCondLst>
                                    <p:cond delay="750"/>
                                  </p:stCondLst>
                                  <p:childTnLst>
                                    <p:set>
                                      <p:cBhvr>
                                        <p:cTn id="125" dur="1" fill="hold">
                                          <p:stCondLst>
                                            <p:cond delay="0"/>
                                          </p:stCondLst>
                                        </p:cTn>
                                        <p:tgtEl>
                                          <p:spTgt spid="259"/>
                                        </p:tgtEl>
                                        <p:attrNameLst>
                                          <p:attrName>style.visibility</p:attrName>
                                        </p:attrNameLst>
                                      </p:cBhvr>
                                      <p:to>
                                        <p:strVal val="visible"/>
                                      </p:to>
                                    </p:set>
                                    <p:anim calcmode="lin" valueType="num">
                                      <p:cBhvr>
                                        <p:cTn id="126" dur="750" fill="hold"/>
                                        <p:tgtEl>
                                          <p:spTgt spid="259"/>
                                        </p:tgtEl>
                                        <p:attrNameLst>
                                          <p:attrName>ppt_w</p:attrName>
                                        </p:attrNameLst>
                                      </p:cBhvr>
                                      <p:tavLst>
                                        <p:tav tm="0">
                                          <p:val>
                                            <p:fltVal val="0"/>
                                          </p:val>
                                        </p:tav>
                                        <p:tav tm="100000">
                                          <p:val>
                                            <p:strVal val="#ppt_w"/>
                                          </p:val>
                                        </p:tav>
                                      </p:tavLst>
                                    </p:anim>
                                    <p:anim calcmode="lin" valueType="num">
                                      <p:cBhvr>
                                        <p:cTn id="127" dur="750" fill="hold"/>
                                        <p:tgtEl>
                                          <p:spTgt spid="259"/>
                                        </p:tgtEl>
                                        <p:attrNameLst>
                                          <p:attrName>ppt_h</p:attrName>
                                        </p:attrNameLst>
                                      </p:cBhvr>
                                      <p:tavLst>
                                        <p:tav tm="0">
                                          <p:val>
                                            <p:fltVal val="0"/>
                                          </p:val>
                                        </p:tav>
                                        <p:tav tm="100000">
                                          <p:val>
                                            <p:strVal val="#ppt_h"/>
                                          </p:val>
                                        </p:tav>
                                      </p:tavLst>
                                    </p:anim>
                                    <p:animEffect transition="in" filter="fade">
                                      <p:cBhvr>
                                        <p:cTn id="128" dur="750"/>
                                        <p:tgtEl>
                                          <p:spTgt spid="259"/>
                                        </p:tgtEl>
                                      </p:cBhvr>
                                    </p:animEffect>
                                  </p:childTnLst>
                                </p:cTn>
                              </p:par>
                              <p:par>
                                <p:cTn id="129" presetID="53" presetClass="entr" presetSubtype="16" fill="hold" grpId="0" nodeType="withEffect">
                                  <p:stCondLst>
                                    <p:cond delay="750"/>
                                  </p:stCondLst>
                                  <p:childTnLst>
                                    <p:set>
                                      <p:cBhvr>
                                        <p:cTn id="130" dur="1" fill="hold">
                                          <p:stCondLst>
                                            <p:cond delay="0"/>
                                          </p:stCondLst>
                                        </p:cTn>
                                        <p:tgtEl>
                                          <p:spTgt spid="237"/>
                                        </p:tgtEl>
                                        <p:attrNameLst>
                                          <p:attrName>style.visibility</p:attrName>
                                        </p:attrNameLst>
                                      </p:cBhvr>
                                      <p:to>
                                        <p:strVal val="visible"/>
                                      </p:to>
                                    </p:set>
                                    <p:anim calcmode="lin" valueType="num">
                                      <p:cBhvr>
                                        <p:cTn id="131" dur="750" fill="hold"/>
                                        <p:tgtEl>
                                          <p:spTgt spid="237"/>
                                        </p:tgtEl>
                                        <p:attrNameLst>
                                          <p:attrName>ppt_w</p:attrName>
                                        </p:attrNameLst>
                                      </p:cBhvr>
                                      <p:tavLst>
                                        <p:tav tm="0">
                                          <p:val>
                                            <p:fltVal val="0"/>
                                          </p:val>
                                        </p:tav>
                                        <p:tav tm="100000">
                                          <p:val>
                                            <p:strVal val="#ppt_w"/>
                                          </p:val>
                                        </p:tav>
                                      </p:tavLst>
                                    </p:anim>
                                    <p:anim calcmode="lin" valueType="num">
                                      <p:cBhvr>
                                        <p:cTn id="132" dur="750" fill="hold"/>
                                        <p:tgtEl>
                                          <p:spTgt spid="237"/>
                                        </p:tgtEl>
                                        <p:attrNameLst>
                                          <p:attrName>ppt_h</p:attrName>
                                        </p:attrNameLst>
                                      </p:cBhvr>
                                      <p:tavLst>
                                        <p:tav tm="0">
                                          <p:val>
                                            <p:fltVal val="0"/>
                                          </p:val>
                                        </p:tav>
                                        <p:tav tm="100000">
                                          <p:val>
                                            <p:strVal val="#ppt_h"/>
                                          </p:val>
                                        </p:tav>
                                      </p:tavLst>
                                    </p:anim>
                                    <p:animEffect transition="in" filter="fade">
                                      <p:cBhvr>
                                        <p:cTn id="133" dur="750"/>
                                        <p:tgtEl>
                                          <p:spTgt spid="237"/>
                                        </p:tgtEl>
                                      </p:cBhvr>
                                    </p:animEffect>
                                  </p:childTnLst>
                                </p:cTn>
                              </p:par>
                              <p:par>
                                <p:cTn id="134" presetID="53" presetClass="entr" presetSubtype="16" fill="hold" grpId="0" nodeType="withEffect">
                                  <p:stCondLst>
                                    <p:cond delay="750"/>
                                  </p:stCondLst>
                                  <p:childTnLst>
                                    <p:set>
                                      <p:cBhvr>
                                        <p:cTn id="135" dur="1" fill="hold">
                                          <p:stCondLst>
                                            <p:cond delay="0"/>
                                          </p:stCondLst>
                                        </p:cTn>
                                        <p:tgtEl>
                                          <p:spTgt spid="238"/>
                                        </p:tgtEl>
                                        <p:attrNameLst>
                                          <p:attrName>style.visibility</p:attrName>
                                        </p:attrNameLst>
                                      </p:cBhvr>
                                      <p:to>
                                        <p:strVal val="visible"/>
                                      </p:to>
                                    </p:set>
                                    <p:anim calcmode="lin" valueType="num">
                                      <p:cBhvr>
                                        <p:cTn id="136" dur="750" fill="hold"/>
                                        <p:tgtEl>
                                          <p:spTgt spid="238"/>
                                        </p:tgtEl>
                                        <p:attrNameLst>
                                          <p:attrName>ppt_w</p:attrName>
                                        </p:attrNameLst>
                                      </p:cBhvr>
                                      <p:tavLst>
                                        <p:tav tm="0">
                                          <p:val>
                                            <p:fltVal val="0"/>
                                          </p:val>
                                        </p:tav>
                                        <p:tav tm="100000">
                                          <p:val>
                                            <p:strVal val="#ppt_w"/>
                                          </p:val>
                                        </p:tav>
                                      </p:tavLst>
                                    </p:anim>
                                    <p:anim calcmode="lin" valueType="num">
                                      <p:cBhvr>
                                        <p:cTn id="137" dur="750" fill="hold"/>
                                        <p:tgtEl>
                                          <p:spTgt spid="238"/>
                                        </p:tgtEl>
                                        <p:attrNameLst>
                                          <p:attrName>ppt_h</p:attrName>
                                        </p:attrNameLst>
                                      </p:cBhvr>
                                      <p:tavLst>
                                        <p:tav tm="0">
                                          <p:val>
                                            <p:fltVal val="0"/>
                                          </p:val>
                                        </p:tav>
                                        <p:tav tm="100000">
                                          <p:val>
                                            <p:strVal val="#ppt_h"/>
                                          </p:val>
                                        </p:tav>
                                      </p:tavLst>
                                    </p:anim>
                                    <p:animEffect transition="in" filter="fade">
                                      <p:cBhvr>
                                        <p:cTn id="138" dur="750"/>
                                        <p:tgtEl>
                                          <p:spTgt spid="238"/>
                                        </p:tgtEl>
                                      </p:cBhvr>
                                    </p:animEffect>
                                  </p:childTnLst>
                                </p:cTn>
                              </p:par>
                              <p:par>
                                <p:cTn id="139" presetID="53" presetClass="entr" presetSubtype="16" fill="hold" grpId="0" nodeType="withEffect">
                                  <p:stCondLst>
                                    <p:cond delay="750"/>
                                  </p:stCondLst>
                                  <p:childTnLst>
                                    <p:set>
                                      <p:cBhvr>
                                        <p:cTn id="140" dur="1" fill="hold">
                                          <p:stCondLst>
                                            <p:cond delay="0"/>
                                          </p:stCondLst>
                                        </p:cTn>
                                        <p:tgtEl>
                                          <p:spTgt spid="260"/>
                                        </p:tgtEl>
                                        <p:attrNameLst>
                                          <p:attrName>style.visibility</p:attrName>
                                        </p:attrNameLst>
                                      </p:cBhvr>
                                      <p:to>
                                        <p:strVal val="visible"/>
                                      </p:to>
                                    </p:set>
                                    <p:anim calcmode="lin" valueType="num">
                                      <p:cBhvr>
                                        <p:cTn id="141" dur="750" fill="hold"/>
                                        <p:tgtEl>
                                          <p:spTgt spid="260"/>
                                        </p:tgtEl>
                                        <p:attrNameLst>
                                          <p:attrName>ppt_w</p:attrName>
                                        </p:attrNameLst>
                                      </p:cBhvr>
                                      <p:tavLst>
                                        <p:tav tm="0">
                                          <p:val>
                                            <p:fltVal val="0"/>
                                          </p:val>
                                        </p:tav>
                                        <p:tav tm="100000">
                                          <p:val>
                                            <p:strVal val="#ppt_w"/>
                                          </p:val>
                                        </p:tav>
                                      </p:tavLst>
                                    </p:anim>
                                    <p:anim calcmode="lin" valueType="num">
                                      <p:cBhvr>
                                        <p:cTn id="142" dur="750" fill="hold"/>
                                        <p:tgtEl>
                                          <p:spTgt spid="260"/>
                                        </p:tgtEl>
                                        <p:attrNameLst>
                                          <p:attrName>ppt_h</p:attrName>
                                        </p:attrNameLst>
                                      </p:cBhvr>
                                      <p:tavLst>
                                        <p:tav tm="0">
                                          <p:val>
                                            <p:fltVal val="0"/>
                                          </p:val>
                                        </p:tav>
                                        <p:tav tm="100000">
                                          <p:val>
                                            <p:strVal val="#ppt_h"/>
                                          </p:val>
                                        </p:tav>
                                      </p:tavLst>
                                    </p:anim>
                                    <p:animEffect transition="in" filter="fade">
                                      <p:cBhvr>
                                        <p:cTn id="143" dur="750"/>
                                        <p:tgtEl>
                                          <p:spTgt spid="260"/>
                                        </p:tgtEl>
                                      </p:cBhvr>
                                    </p:animEffect>
                                  </p:childTnLst>
                                </p:cTn>
                              </p:par>
                              <p:par>
                                <p:cTn id="144" presetID="53" presetClass="entr" presetSubtype="16" fill="hold" grpId="0" nodeType="withEffect">
                                  <p:stCondLst>
                                    <p:cond delay="750"/>
                                  </p:stCondLst>
                                  <p:childTnLst>
                                    <p:set>
                                      <p:cBhvr>
                                        <p:cTn id="145" dur="1" fill="hold">
                                          <p:stCondLst>
                                            <p:cond delay="0"/>
                                          </p:stCondLst>
                                        </p:cTn>
                                        <p:tgtEl>
                                          <p:spTgt spid="261"/>
                                        </p:tgtEl>
                                        <p:attrNameLst>
                                          <p:attrName>style.visibility</p:attrName>
                                        </p:attrNameLst>
                                      </p:cBhvr>
                                      <p:to>
                                        <p:strVal val="visible"/>
                                      </p:to>
                                    </p:set>
                                    <p:anim calcmode="lin" valueType="num">
                                      <p:cBhvr>
                                        <p:cTn id="146" dur="750" fill="hold"/>
                                        <p:tgtEl>
                                          <p:spTgt spid="261"/>
                                        </p:tgtEl>
                                        <p:attrNameLst>
                                          <p:attrName>ppt_w</p:attrName>
                                        </p:attrNameLst>
                                      </p:cBhvr>
                                      <p:tavLst>
                                        <p:tav tm="0">
                                          <p:val>
                                            <p:fltVal val="0"/>
                                          </p:val>
                                        </p:tav>
                                        <p:tav tm="100000">
                                          <p:val>
                                            <p:strVal val="#ppt_w"/>
                                          </p:val>
                                        </p:tav>
                                      </p:tavLst>
                                    </p:anim>
                                    <p:anim calcmode="lin" valueType="num">
                                      <p:cBhvr>
                                        <p:cTn id="147" dur="750" fill="hold"/>
                                        <p:tgtEl>
                                          <p:spTgt spid="261"/>
                                        </p:tgtEl>
                                        <p:attrNameLst>
                                          <p:attrName>ppt_h</p:attrName>
                                        </p:attrNameLst>
                                      </p:cBhvr>
                                      <p:tavLst>
                                        <p:tav tm="0">
                                          <p:val>
                                            <p:fltVal val="0"/>
                                          </p:val>
                                        </p:tav>
                                        <p:tav tm="100000">
                                          <p:val>
                                            <p:strVal val="#ppt_h"/>
                                          </p:val>
                                        </p:tav>
                                      </p:tavLst>
                                    </p:anim>
                                    <p:animEffect transition="in" filter="fade">
                                      <p:cBhvr>
                                        <p:cTn id="148" dur="750"/>
                                        <p:tgtEl>
                                          <p:spTgt spid="261"/>
                                        </p:tgtEl>
                                      </p:cBhvr>
                                    </p:animEffect>
                                  </p:childTnLst>
                                </p:cTn>
                              </p:par>
                              <p:par>
                                <p:cTn id="149" presetID="53" presetClass="entr" presetSubtype="16" fill="hold" grpId="0" nodeType="withEffect">
                                  <p:stCondLst>
                                    <p:cond delay="750"/>
                                  </p:stCondLst>
                                  <p:childTnLst>
                                    <p:set>
                                      <p:cBhvr>
                                        <p:cTn id="150" dur="1" fill="hold">
                                          <p:stCondLst>
                                            <p:cond delay="0"/>
                                          </p:stCondLst>
                                        </p:cTn>
                                        <p:tgtEl>
                                          <p:spTgt spid="262"/>
                                        </p:tgtEl>
                                        <p:attrNameLst>
                                          <p:attrName>style.visibility</p:attrName>
                                        </p:attrNameLst>
                                      </p:cBhvr>
                                      <p:to>
                                        <p:strVal val="visible"/>
                                      </p:to>
                                    </p:set>
                                    <p:anim calcmode="lin" valueType="num">
                                      <p:cBhvr>
                                        <p:cTn id="151" dur="750" fill="hold"/>
                                        <p:tgtEl>
                                          <p:spTgt spid="262"/>
                                        </p:tgtEl>
                                        <p:attrNameLst>
                                          <p:attrName>ppt_w</p:attrName>
                                        </p:attrNameLst>
                                      </p:cBhvr>
                                      <p:tavLst>
                                        <p:tav tm="0">
                                          <p:val>
                                            <p:fltVal val="0"/>
                                          </p:val>
                                        </p:tav>
                                        <p:tav tm="100000">
                                          <p:val>
                                            <p:strVal val="#ppt_w"/>
                                          </p:val>
                                        </p:tav>
                                      </p:tavLst>
                                    </p:anim>
                                    <p:anim calcmode="lin" valueType="num">
                                      <p:cBhvr>
                                        <p:cTn id="152" dur="750" fill="hold"/>
                                        <p:tgtEl>
                                          <p:spTgt spid="262"/>
                                        </p:tgtEl>
                                        <p:attrNameLst>
                                          <p:attrName>ppt_h</p:attrName>
                                        </p:attrNameLst>
                                      </p:cBhvr>
                                      <p:tavLst>
                                        <p:tav tm="0">
                                          <p:val>
                                            <p:fltVal val="0"/>
                                          </p:val>
                                        </p:tav>
                                        <p:tav tm="100000">
                                          <p:val>
                                            <p:strVal val="#ppt_h"/>
                                          </p:val>
                                        </p:tav>
                                      </p:tavLst>
                                    </p:anim>
                                    <p:animEffect transition="in" filter="fade">
                                      <p:cBhvr>
                                        <p:cTn id="153" dur="750"/>
                                        <p:tgtEl>
                                          <p:spTgt spid="262"/>
                                        </p:tgtEl>
                                      </p:cBhvr>
                                    </p:animEffect>
                                  </p:childTnLst>
                                </p:cTn>
                              </p:par>
                              <p:par>
                                <p:cTn id="154" presetID="53" presetClass="entr" presetSubtype="16" fill="hold" grpId="0" nodeType="withEffect">
                                  <p:stCondLst>
                                    <p:cond delay="750"/>
                                  </p:stCondLst>
                                  <p:childTnLst>
                                    <p:set>
                                      <p:cBhvr>
                                        <p:cTn id="155" dur="1" fill="hold">
                                          <p:stCondLst>
                                            <p:cond delay="0"/>
                                          </p:stCondLst>
                                        </p:cTn>
                                        <p:tgtEl>
                                          <p:spTgt spid="270"/>
                                        </p:tgtEl>
                                        <p:attrNameLst>
                                          <p:attrName>style.visibility</p:attrName>
                                        </p:attrNameLst>
                                      </p:cBhvr>
                                      <p:to>
                                        <p:strVal val="visible"/>
                                      </p:to>
                                    </p:set>
                                    <p:anim calcmode="lin" valueType="num">
                                      <p:cBhvr>
                                        <p:cTn id="156" dur="750" fill="hold"/>
                                        <p:tgtEl>
                                          <p:spTgt spid="270"/>
                                        </p:tgtEl>
                                        <p:attrNameLst>
                                          <p:attrName>ppt_w</p:attrName>
                                        </p:attrNameLst>
                                      </p:cBhvr>
                                      <p:tavLst>
                                        <p:tav tm="0">
                                          <p:val>
                                            <p:fltVal val="0"/>
                                          </p:val>
                                        </p:tav>
                                        <p:tav tm="100000">
                                          <p:val>
                                            <p:strVal val="#ppt_w"/>
                                          </p:val>
                                        </p:tav>
                                      </p:tavLst>
                                    </p:anim>
                                    <p:anim calcmode="lin" valueType="num">
                                      <p:cBhvr>
                                        <p:cTn id="157" dur="750" fill="hold"/>
                                        <p:tgtEl>
                                          <p:spTgt spid="270"/>
                                        </p:tgtEl>
                                        <p:attrNameLst>
                                          <p:attrName>ppt_h</p:attrName>
                                        </p:attrNameLst>
                                      </p:cBhvr>
                                      <p:tavLst>
                                        <p:tav tm="0">
                                          <p:val>
                                            <p:fltVal val="0"/>
                                          </p:val>
                                        </p:tav>
                                        <p:tav tm="100000">
                                          <p:val>
                                            <p:strVal val="#ppt_h"/>
                                          </p:val>
                                        </p:tav>
                                      </p:tavLst>
                                    </p:anim>
                                    <p:animEffect transition="in" filter="fade">
                                      <p:cBhvr>
                                        <p:cTn id="158" dur="750"/>
                                        <p:tgtEl>
                                          <p:spTgt spid="270"/>
                                        </p:tgtEl>
                                      </p:cBhvr>
                                    </p:animEffect>
                                  </p:childTnLst>
                                </p:cTn>
                              </p:par>
                              <p:par>
                                <p:cTn id="159" presetID="53" presetClass="entr" presetSubtype="16" fill="hold" grpId="0" nodeType="withEffect">
                                  <p:stCondLst>
                                    <p:cond delay="750"/>
                                  </p:stCondLst>
                                  <p:childTnLst>
                                    <p:set>
                                      <p:cBhvr>
                                        <p:cTn id="160" dur="1" fill="hold">
                                          <p:stCondLst>
                                            <p:cond delay="0"/>
                                          </p:stCondLst>
                                        </p:cTn>
                                        <p:tgtEl>
                                          <p:spTgt spid="234"/>
                                        </p:tgtEl>
                                        <p:attrNameLst>
                                          <p:attrName>style.visibility</p:attrName>
                                        </p:attrNameLst>
                                      </p:cBhvr>
                                      <p:to>
                                        <p:strVal val="visible"/>
                                      </p:to>
                                    </p:set>
                                    <p:anim calcmode="lin" valueType="num">
                                      <p:cBhvr>
                                        <p:cTn id="161" dur="750" fill="hold"/>
                                        <p:tgtEl>
                                          <p:spTgt spid="234"/>
                                        </p:tgtEl>
                                        <p:attrNameLst>
                                          <p:attrName>ppt_w</p:attrName>
                                        </p:attrNameLst>
                                      </p:cBhvr>
                                      <p:tavLst>
                                        <p:tav tm="0">
                                          <p:val>
                                            <p:fltVal val="0"/>
                                          </p:val>
                                        </p:tav>
                                        <p:tav tm="100000">
                                          <p:val>
                                            <p:strVal val="#ppt_w"/>
                                          </p:val>
                                        </p:tav>
                                      </p:tavLst>
                                    </p:anim>
                                    <p:anim calcmode="lin" valueType="num">
                                      <p:cBhvr>
                                        <p:cTn id="162" dur="750" fill="hold"/>
                                        <p:tgtEl>
                                          <p:spTgt spid="234"/>
                                        </p:tgtEl>
                                        <p:attrNameLst>
                                          <p:attrName>ppt_h</p:attrName>
                                        </p:attrNameLst>
                                      </p:cBhvr>
                                      <p:tavLst>
                                        <p:tav tm="0">
                                          <p:val>
                                            <p:fltVal val="0"/>
                                          </p:val>
                                        </p:tav>
                                        <p:tav tm="100000">
                                          <p:val>
                                            <p:strVal val="#ppt_h"/>
                                          </p:val>
                                        </p:tav>
                                      </p:tavLst>
                                    </p:anim>
                                    <p:animEffect transition="in" filter="fade">
                                      <p:cBhvr>
                                        <p:cTn id="163" dur="750"/>
                                        <p:tgtEl>
                                          <p:spTgt spid="234"/>
                                        </p:tgtEl>
                                      </p:cBhvr>
                                    </p:animEffect>
                                  </p:childTnLst>
                                </p:cTn>
                              </p:par>
                              <p:par>
                                <p:cTn id="164" presetID="53" presetClass="entr" presetSubtype="16" fill="hold" grpId="0" nodeType="withEffect">
                                  <p:stCondLst>
                                    <p:cond delay="750"/>
                                  </p:stCondLst>
                                  <p:childTnLst>
                                    <p:set>
                                      <p:cBhvr>
                                        <p:cTn id="165" dur="1" fill="hold">
                                          <p:stCondLst>
                                            <p:cond delay="0"/>
                                          </p:stCondLst>
                                        </p:cTn>
                                        <p:tgtEl>
                                          <p:spTgt spid="271"/>
                                        </p:tgtEl>
                                        <p:attrNameLst>
                                          <p:attrName>style.visibility</p:attrName>
                                        </p:attrNameLst>
                                      </p:cBhvr>
                                      <p:to>
                                        <p:strVal val="visible"/>
                                      </p:to>
                                    </p:set>
                                    <p:anim calcmode="lin" valueType="num">
                                      <p:cBhvr>
                                        <p:cTn id="166" dur="750" fill="hold"/>
                                        <p:tgtEl>
                                          <p:spTgt spid="271"/>
                                        </p:tgtEl>
                                        <p:attrNameLst>
                                          <p:attrName>ppt_w</p:attrName>
                                        </p:attrNameLst>
                                      </p:cBhvr>
                                      <p:tavLst>
                                        <p:tav tm="0">
                                          <p:val>
                                            <p:fltVal val="0"/>
                                          </p:val>
                                        </p:tav>
                                        <p:tav tm="100000">
                                          <p:val>
                                            <p:strVal val="#ppt_w"/>
                                          </p:val>
                                        </p:tav>
                                      </p:tavLst>
                                    </p:anim>
                                    <p:anim calcmode="lin" valueType="num">
                                      <p:cBhvr>
                                        <p:cTn id="167" dur="750" fill="hold"/>
                                        <p:tgtEl>
                                          <p:spTgt spid="271"/>
                                        </p:tgtEl>
                                        <p:attrNameLst>
                                          <p:attrName>ppt_h</p:attrName>
                                        </p:attrNameLst>
                                      </p:cBhvr>
                                      <p:tavLst>
                                        <p:tav tm="0">
                                          <p:val>
                                            <p:fltVal val="0"/>
                                          </p:val>
                                        </p:tav>
                                        <p:tav tm="100000">
                                          <p:val>
                                            <p:strVal val="#ppt_h"/>
                                          </p:val>
                                        </p:tav>
                                      </p:tavLst>
                                    </p:anim>
                                    <p:animEffect transition="in" filter="fade">
                                      <p:cBhvr>
                                        <p:cTn id="168" dur="750"/>
                                        <p:tgtEl>
                                          <p:spTgt spid="271"/>
                                        </p:tgtEl>
                                      </p:cBhvr>
                                    </p:animEffect>
                                  </p:childTnLst>
                                </p:cTn>
                              </p:par>
                              <p:par>
                                <p:cTn id="169" presetID="53" presetClass="entr" presetSubtype="16" fill="hold" grpId="0" nodeType="withEffect">
                                  <p:stCondLst>
                                    <p:cond delay="750"/>
                                  </p:stCondLst>
                                  <p:childTnLst>
                                    <p:set>
                                      <p:cBhvr>
                                        <p:cTn id="170" dur="1" fill="hold">
                                          <p:stCondLst>
                                            <p:cond delay="0"/>
                                          </p:stCondLst>
                                        </p:cTn>
                                        <p:tgtEl>
                                          <p:spTgt spid="242"/>
                                        </p:tgtEl>
                                        <p:attrNameLst>
                                          <p:attrName>style.visibility</p:attrName>
                                        </p:attrNameLst>
                                      </p:cBhvr>
                                      <p:to>
                                        <p:strVal val="visible"/>
                                      </p:to>
                                    </p:set>
                                    <p:anim calcmode="lin" valueType="num">
                                      <p:cBhvr>
                                        <p:cTn id="171" dur="750" fill="hold"/>
                                        <p:tgtEl>
                                          <p:spTgt spid="242"/>
                                        </p:tgtEl>
                                        <p:attrNameLst>
                                          <p:attrName>ppt_w</p:attrName>
                                        </p:attrNameLst>
                                      </p:cBhvr>
                                      <p:tavLst>
                                        <p:tav tm="0">
                                          <p:val>
                                            <p:fltVal val="0"/>
                                          </p:val>
                                        </p:tav>
                                        <p:tav tm="100000">
                                          <p:val>
                                            <p:strVal val="#ppt_w"/>
                                          </p:val>
                                        </p:tav>
                                      </p:tavLst>
                                    </p:anim>
                                    <p:anim calcmode="lin" valueType="num">
                                      <p:cBhvr>
                                        <p:cTn id="172" dur="750" fill="hold"/>
                                        <p:tgtEl>
                                          <p:spTgt spid="242"/>
                                        </p:tgtEl>
                                        <p:attrNameLst>
                                          <p:attrName>ppt_h</p:attrName>
                                        </p:attrNameLst>
                                      </p:cBhvr>
                                      <p:tavLst>
                                        <p:tav tm="0">
                                          <p:val>
                                            <p:fltVal val="0"/>
                                          </p:val>
                                        </p:tav>
                                        <p:tav tm="100000">
                                          <p:val>
                                            <p:strVal val="#ppt_h"/>
                                          </p:val>
                                        </p:tav>
                                      </p:tavLst>
                                    </p:anim>
                                    <p:animEffect transition="in" filter="fade">
                                      <p:cBhvr>
                                        <p:cTn id="173" dur="750"/>
                                        <p:tgtEl>
                                          <p:spTgt spid="242"/>
                                        </p:tgtEl>
                                      </p:cBhvr>
                                    </p:animEffect>
                                  </p:childTnLst>
                                </p:cTn>
                              </p:par>
                              <p:par>
                                <p:cTn id="174" presetID="53" presetClass="entr" presetSubtype="16" fill="hold" grpId="0" nodeType="withEffect">
                                  <p:stCondLst>
                                    <p:cond delay="750"/>
                                  </p:stCondLst>
                                  <p:childTnLst>
                                    <p:set>
                                      <p:cBhvr>
                                        <p:cTn id="175" dur="1" fill="hold">
                                          <p:stCondLst>
                                            <p:cond delay="0"/>
                                          </p:stCondLst>
                                        </p:cTn>
                                        <p:tgtEl>
                                          <p:spTgt spid="265"/>
                                        </p:tgtEl>
                                        <p:attrNameLst>
                                          <p:attrName>style.visibility</p:attrName>
                                        </p:attrNameLst>
                                      </p:cBhvr>
                                      <p:to>
                                        <p:strVal val="visible"/>
                                      </p:to>
                                    </p:set>
                                    <p:anim calcmode="lin" valueType="num">
                                      <p:cBhvr>
                                        <p:cTn id="176" dur="750" fill="hold"/>
                                        <p:tgtEl>
                                          <p:spTgt spid="265"/>
                                        </p:tgtEl>
                                        <p:attrNameLst>
                                          <p:attrName>ppt_w</p:attrName>
                                        </p:attrNameLst>
                                      </p:cBhvr>
                                      <p:tavLst>
                                        <p:tav tm="0">
                                          <p:val>
                                            <p:fltVal val="0"/>
                                          </p:val>
                                        </p:tav>
                                        <p:tav tm="100000">
                                          <p:val>
                                            <p:strVal val="#ppt_w"/>
                                          </p:val>
                                        </p:tav>
                                      </p:tavLst>
                                    </p:anim>
                                    <p:anim calcmode="lin" valueType="num">
                                      <p:cBhvr>
                                        <p:cTn id="177" dur="750" fill="hold"/>
                                        <p:tgtEl>
                                          <p:spTgt spid="265"/>
                                        </p:tgtEl>
                                        <p:attrNameLst>
                                          <p:attrName>ppt_h</p:attrName>
                                        </p:attrNameLst>
                                      </p:cBhvr>
                                      <p:tavLst>
                                        <p:tav tm="0">
                                          <p:val>
                                            <p:fltVal val="0"/>
                                          </p:val>
                                        </p:tav>
                                        <p:tav tm="100000">
                                          <p:val>
                                            <p:strVal val="#ppt_h"/>
                                          </p:val>
                                        </p:tav>
                                      </p:tavLst>
                                    </p:anim>
                                    <p:animEffect transition="in" filter="fade">
                                      <p:cBhvr>
                                        <p:cTn id="178" dur="750"/>
                                        <p:tgtEl>
                                          <p:spTgt spid="265"/>
                                        </p:tgtEl>
                                      </p:cBhvr>
                                    </p:animEffect>
                                  </p:childTnLst>
                                </p:cTn>
                              </p:par>
                              <p:par>
                                <p:cTn id="179" presetID="53" presetClass="entr" presetSubtype="16" fill="hold" grpId="0" nodeType="withEffect">
                                  <p:stCondLst>
                                    <p:cond delay="750"/>
                                  </p:stCondLst>
                                  <p:childTnLst>
                                    <p:set>
                                      <p:cBhvr>
                                        <p:cTn id="180" dur="1" fill="hold">
                                          <p:stCondLst>
                                            <p:cond delay="0"/>
                                          </p:stCondLst>
                                        </p:cTn>
                                        <p:tgtEl>
                                          <p:spTgt spid="253"/>
                                        </p:tgtEl>
                                        <p:attrNameLst>
                                          <p:attrName>style.visibility</p:attrName>
                                        </p:attrNameLst>
                                      </p:cBhvr>
                                      <p:to>
                                        <p:strVal val="visible"/>
                                      </p:to>
                                    </p:set>
                                    <p:anim calcmode="lin" valueType="num">
                                      <p:cBhvr>
                                        <p:cTn id="181" dur="750" fill="hold"/>
                                        <p:tgtEl>
                                          <p:spTgt spid="253"/>
                                        </p:tgtEl>
                                        <p:attrNameLst>
                                          <p:attrName>ppt_w</p:attrName>
                                        </p:attrNameLst>
                                      </p:cBhvr>
                                      <p:tavLst>
                                        <p:tav tm="0">
                                          <p:val>
                                            <p:fltVal val="0"/>
                                          </p:val>
                                        </p:tav>
                                        <p:tav tm="100000">
                                          <p:val>
                                            <p:strVal val="#ppt_w"/>
                                          </p:val>
                                        </p:tav>
                                      </p:tavLst>
                                    </p:anim>
                                    <p:anim calcmode="lin" valueType="num">
                                      <p:cBhvr>
                                        <p:cTn id="182" dur="750" fill="hold"/>
                                        <p:tgtEl>
                                          <p:spTgt spid="253"/>
                                        </p:tgtEl>
                                        <p:attrNameLst>
                                          <p:attrName>ppt_h</p:attrName>
                                        </p:attrNameLst>
                                      </p:cBhvr>
                                      <p:tavLst>
                                        <p:tav tm="0">
                                          <p:val>
                                            <p:fltVal val="0"/>
                                          </p:val>
                                        </p:tav>
                                        <p:tav tm="100000">
                                          <p:val>
                                            <p:strVal val="#ppt_h"/>
                                          </p:val>
                                        </p:tav>
                                      </p:tavLst>
                                    </p:anim>
                                    <p:animEffect transition="in" filter="fade">
                                      <p:cBhvr>
                                        <p:cTn id="183" dur="750"/>
                                        <p:tgtEl>
                                          <p:spTgt spid="253"/>
                                        </p:tgtEl>
                                      </p:cBhvr>
                                    </p:animEffect>
                                  </p:childTnLst>
                                </p:cTn>
                              </p:par>
                              <p:par>
                                <p:cTn id="184" presetID="53" presetClass="entr" presetSubtype="16" fill="hold" grpId="0" nodeType="withEffect">
                                  <p:stCondLst>
                                    <p:cond delay="750"/>
                                  </p:stCondLst>
                                  <p:childTnLst>
                                    <p:set>
                                      <p:cBhvr>
                                        <p:cTn id="185" dur="1" fill="hold">
                                          <p:stCondLst>
                                            <p:cond delay="0"/>
                                          </p:stCondLst>
                                        </p:cTn>
                                        <p:tgtEl>
                                          <p:spTgt spid="257"/>
                                        </p:tgtEl>
                                        <p:attrNameLst>
                                          <p:attrName>style.visibility</p:attrName>
                                        </p:attrNameLst>
                                      </p:cBhvr>
                                      <p:to>
                                        <p:strVal val="visible"/>
                                      </p:to>
                                    </p:set>
                                    <p:anim calcmode="lin" valueType="num">
                                      <p:cBhvr>
                                        <p:cTn id="186" dur="750" fill="hold"/>
                                        <p:tgtEl>
                                          <p:spTgt spid="257"/>
                                        </p:tgtEl>
                                        <p:attrNameLst>
                                          <p:attrName>ppt_w</p:attrName>
                                        </p:attrNameLst>
                                      </p:cBhvr>
                                      <p:tavLst>
                                        <p:tav tm="0">
                                          <p:val>
                                            <p:fltVal val="0"/>
                                          </p:val>
                                        </p:tav>
                                        <p:tav tm="100000">
                                          <p:val>
                                            <p:strVal val="#ppt_w"/>
                                          </p:val>
                                        </p:tav>
                                      </p:tavLst>
                                    </p:anim>
                                    <p:anim calcmode="lin" valueType="num">
                                      <p:cBhvr>
                                        <p:cTn id="187" dur="750" fill="hold"/>
                                        <p:tgtEl>
                                          <p:spTgt spid="257"/>
                                        </p:tgtEl>
                                        <p:attrNameLst>
                                          <p:attrName>ppt_h</p:attrName>
                                        </p:attrNameLst>
                                      </p:cBhvr>
                                      <p:tavLst>
                                        <p:tav tm="0">
                                          <p:val>
                                            <p:fltVal val="0"/>
                                          </p:val>
                                        </p:tav>
                                        <p:tav tm="100000">
                                          <p:val>
                                            <p:strVal val="#ppt_h"/>
                                          </p:val>
                                        </p:tav>
                                      </p:tavLst>
                                    </p:anim>
                                    <p:animEffect transition="in" filter="fade">
                                      <p:cBhvr>
                                        <p:cTn id="188" dur="750"/>
                                        <p:tgtEl>
                                          <p:spTgt spid="257"/>
                                        </p:tgtEl>
                                      </p:cBhvr>
                                    </p:animEffect>
                                  </p:childTnLst>
                                </p:cTn>
                              </p:par>
                              <p:par>
                                <p:cTn id="189" presetID="53" presetClass="entr" presetSubtype="16" fill="hold" grpId="0" nodeType="withEffect">
                                  <p:stCondLst>
                                    <p:cond delay="750"/>
                                  </p:stCondLst>
                                  <p:childTnLst>
                                    <p:set>
                                      <p:cBhvr>
                                        <p:cTn id="190" dur="1" fill="hold">
                                          <p:stCondLst>
                                            <p:cond delay="0"/>
                                          </p:stCondLst>
                                        </p:cTn>
                                        <p:tgtEl>
                                          <p:spTgt spid="258"/>
                                        </p:tgtEl>
                                        <p:attrNameLst>
                                          <p:attrName>style.visibility</p:attrName>
                                        </p:attrNameLst>
                                      </p:cBhvr>
                                      <p:to>
                                        <p:strVal val="visible"/>
                                      </p:to>
                                    </p:set>
                                    <p:anim calcmode="lin" valueType="num">
                                      <p:cBhvr>
                                        <p:cTn id="191" dur="750" fill="hold"/>
                                        <p:tgtEl>
                                          <p:spTgt spid="258"/>
                                        </p:tgtEl>
                                        <p:attrNameLst>
                                          <p:attrName>ppt_w</p:attrName>
                                        </p:attrNameLst>
                                      </p:cBhvr>
                                      <p:tavLst>
                                        <p:tav tm="0">
                                          <p:val>
                                            <p:fltVal val="0"/>
                                          </p:val>
                                        </p:tav>
                                        <p:tav tm="100000">
                                          <p:val>
                                            <p:strVal val="#ppt_w"/>
                                          </p:val>
                                        </p:tav>
                                      </p:tavLst>
                                    </p:anim>
                                    <p:anim calcmode="lin" valueType="num">
                                      <p:cBhvr>
                                        <p:cTn id="192" dur="750" fill="hold"/>
                                        <p:tgtEl>
                                          <p:spTgt spid="258"/>
                                        </p:tgtEl>
                                        <p:attrNameLst>
                                          <p:attrName>ppt_h</p:attrName>
                                        </p:attrNameLst>
                                      </p:cBhvr>
                                      <p:tavLst>
                                        <p:tav tm="0">
                                          <p:val>
                                            <p:fltVal val="0"/>
                                          </p:val>
                                        </p:tav>
                                        <p:tav tm="100000">
                                          <p:val>
                                            <p:strVal val="#ppt_h"/>
                                          </p:val>
                                        </p:tav>
                                      </p:tavLst>
                                    </p:anim>
                                    <p:animEffect transition="in" filter="fade">
                                      <p:cBhvr>
                                        <p:cTn id="193" dur="750"/>
                                        <p:tgtEl>
                                          <p:spTgt spid="258"/>
                                        </p:tgtEl>
                                      </p:cBhvr>
                                    </p:animEffect>
                                  </p:childTnLst>
                                </p:cTn>
                              </p:par>
                              <p:par>
                                <p:cTn id="194" presetID="53" presetClass="entr" presetSubtype="16" fill="hold" grpId="0" nodeType="withEffect">
                                  <p:stCondLst>
                                    <p:cond delay="750"/>
                                  </p:stCondLst>
                                  <p:childTnLst>
                                    <p:set>
                                      <p:cBhvr>
                                        <p:cTn id="195" dur="1" fill="hold">
                                          <p:stCondLst>
                                            <p:cond delay="0"/>
                                          </p:stCondLst>
                                        </p:cTn>
                                        <p:tgtEl>
                                          <p:spTgt spid="229"/>
                                        </p:tgtEl>
                                        <p:attrNameLst>
                                          <p:attrName>style.visibility</p:attrName>
                                        </p:attrNameLst>
                                      </p:cBhvr>
                                      <p:to>
                                        <p:strVal val="visible"/>
                                      </p:to>
                                    </p:set>
                                    <p:anim calcmode="lin" valueType="num">
                                      <p:cBhvr>
                                        <p:cTn id="196" dur="750" fill="hold"/>
                                        <p:tgtEl>
                                          <p:spTgt spid="229"/>
                                        </p:tgtEl>
                                        <p:attrNameLst>
                                          <p:attrName>ppt_w</p:attrName>
                                        </p:attrNameLst>
                                      </p:cBhvr>
                                      <p:tavLst>
                                        <p:tav tm="0">
                                          <p:val>
                                            <p:fltVal val="0"/>
                                          </p:val>
                                        </p:tav>
                                        <p:tav tm="100000">
                                          <p:val>
                                            <p:strVal val="#ppt_w"/>
                                          </p:val>
                                        </p:tav>
                                      </p:tavLst>
                                    </p:anim>
                                    <p:anim calcmode="lin" valueType="num">
                                      <p:cBhvr>
                                        <p:cTn id="197" dur="750" fill="hold"/>
                                        <p:tgtEl>
                                          <p:spTgt spid="229"/>
                                        </p:tgtEl>
                                        <p:attrNameLst>
                                          <p:attrName>ppt_h</p:attrName>
                                        </p:attrNameLst>
                                      </p:cBhvr>
                                      <p:tavLst>
                                        <p:tav tm="0">
                                          <p:val>
                                            <p:fltVal val="0"/>
                                          </p:val>
                                        </p:tav>
                                        <p:tav tm="100000">
                                          <p:val>
                                            <p:strVal val="#ppt_h"/>
                                          </p:val>
                                        </p:tav>
                                      </p:tavLst>
                                    </p:anim>
                                    <p:animEffect transition="in" filter="fade">
                                      <p:cBhvr>
                                        <p:cTn id="198" dur="750"/>
                                        <p:tgtEl>
                                          <p:spTgt spid="229"/>
                                        </p:tgtEl>
                                      </p:cBhvr>
                                    </p:animEffect>
                                  </p:childTnLst>
                                </p:cTn>
                              </p:par>
                              <p:par>
                                <p:cTn id="199" presetID="53" presetClass="entr" presetSubtype="16" fill="hold" grpId="0" nodeType="withEffect">
                                  <p:stCondLst>
                                    <p:cond delay="750"/>
                                  </p:stCondLst>
                                  <p:childTnLst>
                                    <p:set>
                                      <p:cBhvr>
                                        <p:cTn id="200" dur="1" fill="hold">
                                          <p:stCondLst>
                                            <p:cond delay="0"/>
                                          </p:stCondLst>
                                        </p:cTn>
                                        <p:tgtEl>
                                          <p:spTgt spid="269"/>
                                        </p:tgtEl>
                                        <p:attrNameLst>
                                          <p:attrName>style.visibility</p:attrName>
                                        </p:attrNameLst>
                                      </p:cBhvr>
                                      <p:to>
                                        <p:strVal val="visible"/>
                                      </p:to>
                                    </p:set>
                                    <p:anim calcmode="lin" valueType="num">
                                      <p:cBhvr>
                                        <p:cTn id="201" dur="750" fill="hold"/>
                                        <p:tgtEl>
                                          <p:spTgt spid="269"/>
                                        </p:tgtEl>
                                        <p:attrNameLst>
                                          <p:attrName>ppt_w</p:attrName>
                                        </p:attrNameLst>
                                      </p:cBhvr>
                                      <p:tavLst>
                                        <p:tav tm="0">
                                          <p:val>
                                            <p:fltVal val="0"/>
                                          </p:val>
                                        </p:tav>
                                        <p:tav tm="100000">
                                          <p:val>
                                            <p:strVal val="#ppt_w"/>
                                          </p:val>
                                        </p:tav>
                                      </p:tavLst>
                                    </p:anim>
                                    <p:anim calcmode="lin" valueType="num">
                                      <p:cBhvr>
                                        <p:cTn id="202" dur="750" fill="hold"/>
                                        <p:tgtEl>
                                          <p:spTgt spid="269"/>
                                        </p:tgtEl>
                                        <p:attrNameLst>
                                          <p:attrName>ppt_h</p:attrName>
                                        </p:attrNameLst>
                                      </p:cBhvr>
                                      <p:tavLst>
                                        <p:tav tm="0">
                                          <p:val>
                                            <p:fltVal val="0"/>
                                          </p:val>
                                        </p:tav>
                                        <p:tav tm="100000">
                                          <p:val>
                                            <p:strVal val="#ppt_h"/>
                                          </p:val>
                                        </p:tav>
                                      </p:tavLst>
                                    </p:anim>
                                    <p:animEffect transition="in" filter="fade">
                                      <p:cBhvr>
                                        <p:cTn id="203" dur="750"/>
                                        <p:tgtEl>
                                          <p:spTgt spid="269"/>
                                        </p:tgtEl>
                                      </p:cBhvr>
                                    </p:animEffect>
                                  </p:childTnLst>
                                </p:cTn>
                              </p:par>
                              <p:par>
                                <p:cTn id="204" presetID="53" presetClass="entr" presetSubtype="16" fill="hold" grpId="0" nodeType="withEffect">
                                  <p:stCondLst>
                                    <p:cond delay="750"/>
                                  </p:stCondLst>
                                  <p:childTnLst>
                                    <p:set>
                                      <p:cBhvr>
                                        <p:cTn id="205" dur="1" fill="hold">
                                          <p:stCondLst>
                                            <p:cond delay="0"/>
                                          </p:stCondLst>
                                        </p:cTn>
                                        <p:tgtEl>
                                          <p:spTgt spid="252"/>
                                        </p:tgtEl>
                                        <p:attrNameLst>
                                          <p:attrName>style.visibility</p:attrName>
                                        </p:attrNameLst>
                                      </p:cBhvr>
                                      <p:to>
                                        <p:strVal val="visible"/>
                                      </p:to>
                                    </p:set>
                                    <p:anim calcmode="lin" valueType="num">
                                      <p:cBhvr>
                                        <p:cTn id="206" dur="750" fill="hold"/>
                                        <p:tgtEl>
                                          <p:spTgt spid="252"/>
                                        </p:tgtEl>
                                        <p:attrNameLst>
                                          <p:attrName>ppt_w</p:attrName>
                                        </p:attrNameLst>
                                      </p:cBhvr>
                                      <p:tavLst>
                                        <p:tav tm="0">
                                          <p:val>
                                            <p:fltVal val="0"/>
                                          </p:val>
                                        </p:tav>
                                        <p:tav tm="100000">
                                          <p:val>
                                            <p:strVal val="#ppt_w"/>
                                          </p:val>
                                        </p:tav>
                                      </p:tavLst>
                                    </p:anim>
                                    <p:anim calcmode="lin" valueType="num">
                                      <p:cBhvr>
                                        <p:cTn id="207" dur="750" fill="hold"/>
                                        <p:tgtEl>
                                          <p:spTgt spid="252"/>
                                        </p:tgtEl>
                                        <p:attrNameLst>
                                          <p:attrName>ppt_h</p:attrName>
                                        </p:attrNameLst>
                                      </p:cBhvr>
                                      <p:tavLst>
                                        <p:tav tm="0">
                                          <p:val>
                                            <p:fltVal val="0"/>
                                          </p:val>
                                        </p:tav>
                                        <p:tav tm="100000">
                                          <p:val>
                                            <p:strVal val="#ppt_h"/>
                                          </p:val>
                                        </p:tav>
                                      </p:tavLst>
                                    </p:anim>
                                    <p:animEffect transition="in" filter="fade">
                                      <p:cBhvr>
                                        <p:cTn id="208" dur="750"/>
                                        <p:tgtEl>
                                          <p:spTgt spid="252"/>
                                        </p:tgtEl>
                                      </p:cBhvr>
                                    </p:animEffect>
                                  </p:childTnLst>
                                </p:cTn>
                              </p:par>
                              <p:par>
                                <p:cTn id="209" presetID="53" presetClass="entr" presetSubtype="16" fill="hold" grpId="0" nodeType="withEffect">
                                  <p:stCondLst>
                                    <p:cond delay="750"/>
                                  </p:stCondLst>
                                  <p:childTnLst>
                                    <p:set>
                                      <p:cBhvr>
                                        <p:cTn id="210" dur="1" fill="hold">
                                          <p:stCondLst>
                                            <p:cond delay="0"/>
                                          </p:stCondLst>
                                        </p:cTn>
                                        <p:tgtEl>
                                          <p:spTgt spid="268"/>
                                        </p:tgtEl>
                                        <p:attrNameLst>
                                          <p:attrName>style.visibility</p:attrName>
                                        </p:attrNameLst>
                                      </p:cBhvr>
                                      <p:to>
                                        <p:strVal val="visible"/>
                                      </p:to>
                                    </p:set>
                                    <p:anim calcmode="lin" valueType="num">
                                      <p:cBhvr>
                                        <p:cTn id="211" dur="750" fill="hold"/>
                                        <p:tgtEl>
                                          <p:spTgt spid="268"/>
                                        </p:tgtEl>
                                        <p:attrNameLst>
                                          <p:attrName>ppt_w</p:attrName>
                                        </p:attrNameLst>
                                      </p:cBhvr>
                                      <p:tavLst>
                                        <p:tav tm="0">
                                          <p:val>
                                            <p:fltVal val="0"/>
                                          </p:val>
                                        </p:tav>
                                        <p:tav tm="100000">
                                          <p:val>
                                            <p:strVal val="#ppt_w"/>
                                          </p:val>
                                        </p:tav>
                                      </p:tavLst>
                                    </p:anim>
                                    <p:anim calcmode="lin" valueType="num">
                                      <p:cBhvr>
                                        <p:cTn id="212" dur="750" fill="hold"/>
                                        <p:tgtEl>
                                          <p:spTgt spid="268"/>
                                        </p:tgtEl>
                                        <p:attrNameLst>
                                          <p:attrName>ppt_h</p:attrName>
                                        </p:attrNameLst>
                                      </p:cBhvr>
                                      <p:tavLst>
                                        <p:tav tm="0">
                                          <p:val>
                                            <p:fltVal val="0"/>
                                          </p:val>
                                        </p:tav>
                                        <p:tav tm="100000">
                                          <p:val>
                                            <p:strVal val="#ppt_h"/>
                                          </p:val>
                                        </p:tav>
                                      </p:tavLst>
                                    </p:anim>
                                    <p:animEffect transition="in" filter="fade">
                                      <p:cBhvr>
                                        <p:cTn id="213" dur="750"/>
                                        <p:tgtEl>
                                          <p:spTgt spid="268"/>
                                        </p:tgtEl>
                                      </p:cBhvr>
                                    </p:animEffect>
                                  </p:childTnLst>
                                </p:cTn>
                              </p:par>
                              <p:par>
                                <p:cTn id="214" presetID="53" presetClass="entr" presetSubtype="16" fill="hold" grpId="0" nodeType="withEffect">
                                  <p:stCondLst>
                                    <p:cond delay="750"/>
                                  </p:stCondLst>
                                  <p:childTnLst>
                                    <p:set>
                                      <p:cBhvr>
                                        <p:cTn id="215" dur="1" fill="hold">
                                          <p:stCondLst>
                                            <p:cond delay="0"/>
                                          </p:stCondLst>
                                        </p:cTn>
                                        <p:tgtEl>
                                          <p:spTgt spid="241"/>
                                        </p:tgtEl>
                                        <p:attrNameLst>
                                          <p:attrName>style.visibility</p:attrName>
                                        </p:attrNameLst>
                                      </p:cBhvr>
                                      <p:to>
                                        <p:strVal val="visible"/>
                                      </p:to>
                                    </p:set>
                                    <p:anim calcmode="lin" valueType="num">
                                      <p:cBhvr>
                                        <p:cTn id="216" dur="750" fill="hold"/>
                                        <p:tgtEl>
                                          <p:spTgt spid="241"/>
                                        </p:tgtEl>
                                        <p:attrNameLst>
                                          <p:attrName>ppt_w</p:attrName>
                                        </p:attrNameLst>
                                      </p:cBhvr>
                                      <p:tavLst>
                                        <p:tav tm="0">
                                          <p:val>
                                            <p:fltVal val="0"/>
                                          </p:val>
                                        </p:tav>
                                        <p:tav tm="100000">
                                          <p:val>
                                            <p:strVal val="#ppt_w"/>
                                          </p:val>
                                        </p:tav>
                                      </p:tavLst>
                                    </p:anim>
                                    <p:anim calcmode="lin" valueType="num">
                                      <p:cBhvr>
                                        <p:cTn id="217" dur="750" fill="hold"/>
                                        <p:tgtEl>
                                          <p:spTgt spid="241"/>
                                        </p:tgtEl>
                                        <p:attrNameLst>
                                          <p:attrName>ppt_h</p:attrName>
                                        </p:attrNameLst>
                                      </p:cBhvr>
                                      <p:tavLst>
                                        <p:tav tm="0">
                                          <p:val>
                                            <p:fltVal val="0"/>
                                          </p:val>
                                        </p:tav>
                                        <p:tav tm="100000">
                                          <p:val>
                                            <p:strVal val="#ppt_h"/>
                                          </p:val>
                                        </p:tav>
                                      </p:tavLst>
                                    </p:anim>
                                    <p:animEffect transition="in" filter="fade">
                                      <p:cBhvr>
                                        <p:cTn id="218" dur="750"/>
                                        <p:tgtEl>
                                          <p:spTgt spid="241"/>
                                        </p:tgtEl>
                                      </p:cBhvr>
                                    </p:animEffect>
                                  </p:childTnLst>
                                </p:cTn>
                              </p:par>
                              <p:par>
                                <p:cTn id="219" presetID="53" presetClass="entr" presetSubtype="16" fill="hold" grpId="0" nodeType="withEffect">
                                  <p:stCondLst>
                                    <p:cond delay="750"/>
                                  </p:stCondLst>
                                  <p:childTnLst>
                                    <p:set>
                                      <p:cBhvr>
                                        <p:cTn id="220" dur="1" fill="hold">
                                          <p:stCondLst>
                                            <p:cond delay="0"/>
                                          </p:stCondLst>
                                        </p:cTn>
                                        <p:tgtEl>
                                          <p:spTgt spid="235"/>
                                        </p:tgtEl>
                                        <p:attrNameLst>
                                          <p:attrName>style.visibility</p:attrName>
                                        </p:attrNameLst>
                                      </p:cBhvr>
                                      <p:to>
                                        <p:strVal val="visible"/>
                                      </p:to>
                                    </p:set>
                                    <p:anim calcmode="lin" valueType="num">
                                      <p:cBhvr>
                                        <p:cTn id="221" dur="750" fill="hold"/>
                                        <p:tgtEl>
                                          <p:spTgt spid="235"/>
                                        </p:tgtEl>
                                        <p:attrNameLst>
                                          <p:attrName>ppt_w</p:attrName>
                                        </p:attrNameLst>
                                      </p:cBhvr>
                                      <p:tavLst>
                                        <p:tav tm="0">
                                          <p:val>
                                            <p:fltVal val="0"/>
                                          </p:val>
                                        </p:tav>
                                        <p:tav tm="100000">
                                          <p:val>
                                            <p:strVal val="#ppt_w"/>
                                          </p:val>
                                        </p:tav>
                                      </p:tavLst>
                                    </p:anim>
                                    <p:anim calcmode="lin" valueType="num">
                                      <p:cBhvr>
                                        <p:cTn id="222" dur="750" fill="hold"/>
                                        <p:tgtEl>
                                          <p:spTgt spid="235"/>
                                        </p:tgtEl>
                                        <p:attrNameLst>
                                          <p:attrName>ppt_h</p:attrName>
                                        </p:attrNameLst>
                                      </p:cBhvr>
                                      <p:tavLst>
                                        <p:tav tm="0">
                                          <p:val>
                                            <p:fltVal val="0"/>
                                          </p:val>
                                        </p:tav>
                                        <p:tav tm="100000">
                                          <p:val>
                                            <p:strVal val="#ppt_h"/>
                                          </p:val>
                                        </p:tav>
                                      </p:tavLst>
                                    </p:anim>
                                    <p:animEffect transition="in" filter="fade">
                                      <p:cBhvr>
                                        <p:cTn id="223" dur="750"/>
                                        <p:tgtEl>
                                          <p:spTgt spid="235"/>
                                        </p:tgtEl>
                                      </p:cBhvr>
                                    </p:animEffect>
                                  </p:childTnLst>
                                </p:cTn>
                              </p:par>
                              <p:par>
                                <p:cTn id="224" presetID="53" presetClass="entr" presetSubtype="16" fill="hold" grpId="0" nodeType="withEffect">
                                  <p:stCondLst>
                                    <p:cond delay="750"/>
                                  </p:stCondLst>
                                  <p:childTnLst>
                                    <p:set>
                                      <p:cBhvr>
                                        <p:cTn id="225" dur="1" fill="hold">
                                          <p:stCondLst>
                                            <p:cond delay="0"/>
                                          </p:stCondLst>
                                        </p:cTn>
                                        <p:tgtEl>
                                          <p:spTgt spid="255"/>
                                        </p:tgtEl>
                                        <p:attrNameLst>
                                          <p:attrName>style.visibility</p:attrName>
                                        </p:attrNameLst>
                                      </p:cBhvr>
                                      <p:to>
                                        <p:strVal val="visible"/>
                                      </p:to>
                                    </p:set>
                                    <p:anim calcmode="lin" valueType="num">
                                      <p:cBhvr>
                                        <p:cTn id="226" dur="750" fill="hold"/>
                                        <p:tgtEl>
                                          <p:spTgt spid="255"/>
                                        </p:tgtEl>
                                        <p:attrNameLst>
                                          <p:attrName>ppt_w</p:attrName>
                                        </p:attrNameLst>
                                      </p:cBhvr>
                                      <p:tavLst>
                                        <p:tav tm="0">
                                          <p:val>
                                            <p:fltVal val="0"/>
                                          </p:val>
                                        </p:tav>
                                        <p:tav tm="100000">
                                          <p:val>
                                            <p:strVal val="#ppt_w"/>
                                          </p:val>
                                        </p:tav>
                                      </p:tavLst>
                                    </p:anim>
                                    <p:anim calcmode="lin" valueType="num">
                                      <p:cBhvr>
                                        <p:cTn id="227" dur="750" fill="hold"/>
                                        <p:tgtEl>
                                          <p:spTgt spid="255"/>
                                        </p:tgtEl>
                                        <p:attrNameLst>
                                          <p:attrName>ppt_h</p:attrName>
                                        </p:attrNameLst>
                                      </p:cBhvr>
                                      <p:tavLst>
                                        <p:tav tm="0">
                                          <p:val>
                                            <p:fltVal val="0"/>
                                          </p:val>
                                        </p:tav>
                                        <p:tav tm="100000">
                                          <p:val>
                                            <p:strVal val="#ppt_h"/>
                                          </p:val>
                                        </p:tav>
                                      </p:tavLst>
                                    </p:anim>
                                    <p:animEffect transition="in" filter="fade">
                                      <p:cBhvr>
                                        <p:cTn id="228" dur="750"/>
                                        <p:tgtEl>
                                          <p:spTgt spid="255"/>
                                        </p:tgtEl>
                                      </p:cBhvr>
                                    </p:animEffect>
                                  </p:childTnLst>
                                </p:cTn>
                              </p:par>
                              <p:par>
                                <p:cTn id="229" presetID="53" presetClass="entr" presetSubtype="16" fill="hold" grpId="0" nodeType="withEffect">
                                  <p:stCondLst>
                                    <p:cond delay="750"/>
                                  </p:stCondLst>
                                  <p:childTnLst>
                                    <p:set>
                                      <p:cBhvr>
                                        <p:cTn id="230" dur="1" fill="hold">
                                          <p:stCondLst>
                                            <p:cond delay="0"/>
                                          </p:stCondLst>
                                        </p:cTn>
                                        <p:tgtEl>
                                          <p:spTgt spid="256"/>
                                        </p:tgtEl>
                                        <p:attrNameLst>
                                          <p:attrName>style.visibility</p:attrName>
                                        </p:attrNameLst>
                                      </p:cBhvr>
                                      <p:to>
                                        <p:strVal val="visible"/>
                                      </p:to>
                                    </p:set>
                                    <p:anim calcmode="lin" valueType="num">
                                      <p:cBhvr>
                                        <p:cTn id="231" dur="750" fill="hold"/>
                                        <p:tgtEl>
                                          <p:spTgt spid="256"/>
                                        </p:tgtEl>
                                        <p:attrNameLst>
                                          <p:attrName>ppt_w</p:attrName>
                                        </p:attrNameLst>
                                      </p:cBhvr>
                                      <p:tavLst>
                                        <p:tav tm="0">
                                          <p:val>
                                            <p:fltVal val="0"/>
                                          </p:val>
                                        </p:tav>
                                        <p:tav tm="100000">
                                          <p:val>
                                            <p:strVal val="#ppt_w"/>
                                          </p:val>
                                        </p:tav>
                                      </p:tavLst>
                                    </p:anim>
                                    <p:anim calcmode="lin" valueType="num">
                                      <p:cBhvr>
                                        <p:cTn id="232" dur="750" fill="hold"/>
                                        <p:tgtEl>
                                          <p:spTgt spid="256"/>
                                        </p:tgtEl>
                                        <p:attrNameLst>
                                          <p:attrName>ppt_h</p:attrName>
                                        </p:attrNameLst>
                                      </p:cBhvr>
                                      <p:tavLst>
                                        <p:tav tm="0">
                                          <p:val>
                                            <p:fltVal val="0"/>
                                          </p:val>
                                        </p:tav>
                                        <p:tav tm="100000">
                                          <p:val>
                                            <p:strVal val="#ppt_h"/>
                                          </p:val>
                                        </p:tav>
                                      </p:tavLst>
                                    </p:anim>
                                    <p:animEffect transition="in" filter="fade">
                                      <p:cBhvr>
                                        <p:cTn id="233" dur="750"/>
                                        <p:tgtEl>
                                          <p:spTgt spid="256"/>
                                        </p:tgtEl>
                                      </p:cBhvr>
                                    </p:animEffect>
                                  </p:childTnLst>
                                </p:cTn>
                              </p:par>
                              <p:par>
                                <p:cTn id="234" presetID="53" presetClass="entr" presetSubtype="16" fill="hold" grpId="0" nodeType="withEffect">
                                  <p:stCondLst>
                                    <p:cond delay="750"/>
                                  </p:stCondLst>
                                  <p:childTnLst>
                                    <p:set>
                                      <p:cBhvr>
                                        <p:cTn id="235" dur="1" fill="hold">
                                          <p:stCondLst>
                                            <p:cond delay="0"/>
                                          </p:stCondLst>
                                        </p:cTn>
                                        <p:tgtEl>
                                          <p:spTgt spid="251"/>
                                        </p:tgtEl>
                                        <p:attrNameLst>
                                          <p:attrName>style.visibility</p:attrName>
                                        </p:attrNameLst>
                                      </p:cBhvr>
                                      <p:to>
                                        <p:strVal val="visible"/>
                                      </p:to>
                                    </p:set>
                                    <p:anim calcmode="lin" valueType="num">
                                      <p:cBhvr>
                                        <p:cTn id="236" dur="750" fill="hold"/>
                                        <p:tgtEl>
                                          <p:spTgt spid="251"/>
                                        </p:tgtEl>
                                        <p:attrNameLst>
                                          <p:attrName>ppt_w</p:attrName>
                                        </p:attrNameLst>
                                      </p:cBhvr>
                                      <p:tavLst>
                                        <p:tav tm="0">
                                          <p:val>
                                            <p:fltVal val="0"/>
                                          </p:val>
                                        </p:tav>
                                        <p:tav tm="100000">
                                          <p:val>
                                            <p:strVal val="#ppt_w"/>
                                          </p:val>
                                        </p:tav>
                                      </p:tavLst>
                                    </p:anim>
                                    <p:anim calcmode="lin" valueType="num">
                                      <p:cBhvr>
                                        <p:cTn id="237" dur="750" fill="hold"/>
                                        <p:tgtEl>
                                          <p:spTgt spid="251"/>
                                        </p:tgtEl>
                                        <p:attrNameLst>
                                          <p:attrName>ppt_h</p:attrName>
                                        </p:attrNameLst>
                                      </p:cBhvr>
                                      <p:tavLst>
                                        <p:tav tm="0">
                                          <p:val>
                                            <p:fltVal val="0"/>
                                          </p:val>
                                        </p:tav>
                                        <p:tav tm="100000">
                                          <p:val>
                                            <p:strVal val="#ppt_h"/>
                                          </p:val>
                                        </p:tav>
                                      </p:tavLst>
                                    </p:anim>
                                    <p:animEffect transition="in" filter="fade">
                                      <p:cBhvr>
                                        <p:cTn id="238" dur="750"/>
                                        <p:tgtEl>
                                          <p:spTgt spid="251"/>
                                        </p:tgtEl>
                                      </p:cBhvr>
                                    </p:animEffect>
                                  </p:childTnLst>
                                </p:cTn>
                              </p:par>
                              <p:par>
                                <p:cTn id="239" presetID="53" presetClass="entr" presetSubtype="16" fill="hold" grpId="0" nodeType="withEffect">
                                  <p:stCondLst>
                                    <p:cond delay="750"/>
                                  </p:stCondLst>
                                  <p:childTnLst>
                                    <p:set>
                                      <p:cBhvr>
                                        <p:cTn id="240" dur="1" fill="hold">
                                          <p:stCondLst>
                                            <p:cond delay="0"/>
                                          </p:stCondLst>
                                        </p:cTn>
                                        <p:tgtEl>
                                          <p:spTgt spid="243"/>
                                        </p:tgtEl>
                                        <p:attrNameLst>
                                          <p:attrName>style.visibility</p:attrName>
                                        </p:attrNameLst>
                                      </p:cBhvr>
                                      <p:to>
                                        <p:strVal val="visible"/>
                                      </p:to>
                                    </p:set>
                                    <p:anim calcmode="lin" valueType="num">
                                      <p:cBhvr>
                                        <p:cTn id="241" dur="750" fill="hold"/>
                                        <p:tgtEl>
                                          <p:spTgt spid="243"/>
                                        </p:tgtEl>
                                        <p:attrNameLst>
                                          <p:attrName>ppt_w</p:attrName>
                                        </p:attrNameLst>
                                      </p:cBhvr>
                                      <p:tavLst>
                                        <p:tav tm="0">
                                          <p:val>
                                            <p:fltVal val="0"/>
                                          </p:val>
                                        </p:tav>
                                        <p:tav tm="100000">
                                          <p:val>
                                            <p:strVal val="#ppt_w"/>
                                          </p:val>
                                        </p:tav>
                                      </p:tavLst>
                                    </p:anim>
                                    <p:anim calcmode="lin" valueType="num">
                                      <p:cBhvr>
                                        <p:cTn id="242" dur="750" fill="hold"/>
                                        <p:tgtEl>
                                          <p:spTgt spid="243"/>
                                        </p:tgtEl>
                                        <p:attrNameLst>
                                          <p:attrName>ppt_h</p:attrName>
                                        </p:attrNameLst>
                                      </p:cBhvr>
                                      <p:tavLst>
                                        <p:tav tm="0">
                                          <p:val>
                                            <p:fltVal val="0"/>
                                          </p:val>
                                        </p:tav>
                                        <p:tav tm="100000">
                                          <p:val>
                                            <p:strVal val="#ppt_h"/>
                                          </p:val>
                                        </p:tav>
                                      </p:tavLst>
                                    </p:anim>
                                    <p:animEffect transition="in" filter="fade">
                                      <p:cBhvr>
                                        <p:cTn id="243" dur="750"/>
                                        <p:tgtEl>
                                          <p:spTgt spid="243"/>
                                        </p:tgtEl>
                                      </p:cBhvr>
                                    </p:animEffect>
                                  </p:childTnLst>
                                </p:cTn>
                              </p:par>
                              <p:par>
                                <p:cTn id="244" presetID="53" presetClass="entr" presetSubtype="16" fill="hold" grpId="0" nodeType="withEffect">
                                  <p:stCondLst>
                                    <p:cond delay="750"/>
                                  </p:stCondLst>
                                  <p:childTnLst>
                                    <p:set>
                                      <p:cBhvr>
                                        <p:cTn id="245" dur="1" fill="hold">
                                          <p:stCondLst>
                                            <p:cond delay="0"/>
                                          </p:stCondLst>
                                        </p:cTn>
                                        <p:tgtEl>
                                          <p:spTgt spid="244"/>
                                        </p:tgtEl>
                                        <p:attrNameLst>
                                          <p:attrName>style.visibility</p:attrName>
                                        </p:attrNameLst>
                                      </p:cBhvr>
                                      <p:to>
                                        <p:strVal val="visible"/>
                                      </p:to>
                                    </p:set>
                                    <p:anim calcmode="lin" valueType="num">
                                      <p:cBhvr>
                                        <p:cTn id="246" dur="750" fill="hold"/>
                                        <p:tgtEl>
                                          <p:spTgt spid="244"/>
                                        </p:tgtEl>
                                        <p:attrNameLst>
                                          <p:attrName>ppt_w</p:attrName>
                                        </p:attrNameLst>
                                      </p:cBhvr>
                                      <p:tavLst>
                                        <p:tav tm="0">
                                          <p:val>
                                            <p:fltVal val="0"/>
                                          </p:val>
                                        </p:tav>
                                        <p:tav tm="100000">
                                          <p:val>
                                            <p:strVal val="#ppt_w"/>
                                          </p:val>
                                        </p:tav>
                                      </p:tavLst>
                                    </p:anim>
                                    <p:anim calcmode="lin" valueType="num">
                                      <p:cBhvr>
                                        <p:cTn id="247" dur="750" fill="hold"/>
                                        <p:tgtEl>
                                          <p:spTgt spid="244"/>
                                        </p:tgtEl>
                                        <p:attrNameLst>
                                          <p:attrName>ppt_h</p:attrName>
                                        </p:attrNameLst>
                                      </p:cBhvr>
                                      <p:tavLst>
                                        <p:tav tm="0">
                                          <p:val>
                                            <p:fltVal val="0"/>
                                          </p:val>
                                        </p:tav>
                                        <p:tav tm="100000">
                                          <p:val>
                                            <p:strVal val="#ppt_h"/>
                                          </p:val>
                                        </p:tav>
                                      </p:tavLst>
                                    </p:anim>
                                    <p:animEffect transition="in" filter="fade">
                                      <p:cBhvr>
                                        <p:cTn id="248" dur="750"/>
                                        <p:tgtEl>
                                          <p:spTgt spid="244"/>
                                        </p:tgtEl>
                                      </p:cBhvr>
                                    </p:animEffect>
                                  </p:childTnLst>
                                </p:cTn>
                              </p:par>
                              <p:par>
                                <p:cTn id="249" presetID="53" presetClass="entr" presetSubtype="16" fill="hold" grpId="0" nodeType="withEffect">
                                  <p:stCondLst>
                                    <p:cond delay="750"/>
                                  </p:stCondLst>
                                  <p:childTnLst>
                                    <p:set>
                                      <p:cBhvr>
                                        <p:cTn id="250" dur="1" fill="hold">
                                          <p:stCondLst>
                                            <p:cond delay="0"/>
                                          </p:stCondLst>
                                        </p:cTn>
                                        <p:tgtEl>
                                          <p:spTgt spid="266"/>
                                        </p:tgtEl>
                                        <p:attrNameLst>
                                          <p:attrName>style.visibility</p:attrName>
                                        </p:attrNameLst>
                                      </p:cBhvr>
                                      <p:to>
                                        <p:strVal val="visible"/>
                                      </p:to>
                                    </p:set>
                                    <p:anim calcmode="lin" valueType="num">
                                      <p:cBhvr>
                                        <p:cTn id="251" dur="750" fill="hold"/>
                                        <p:tgtEl>
                                          <p:spTgt spid="266"/>
                                        </p:tgtEl>
                                        <p:attrNameLst>
                                          <p:attrName>ppt_w</p:attrName>
                                        </p:attrNameLst>
                                      </p:cBhvr>
                                      <p:tavLst>
                                        <p:tav tm="0">
                                          <p:val>
                                            <p:fltVal val="0"/>
                                          </p:val>
                                        </p:tav>
                                        <p:tav tm="100000">
                                          <p:val>
                                            <p:strVal val="#ppt_w"/>
                                          </p:val>
                                        </p:tav>
                                      </p:tavLst>
                                    </p:anim>
                                    <p:anim calcmode="lin" valueType="num">
                                      <p:cBhvr>
                                        <p:cTn id="252" dur="750" fill="hold"/>
                                        <p:tgtEl>
                                          <p:spTgt spid="266"/>
                                        </p:tgtEl>
                                        <p:attrNameLst>
                                          <p:attrName>ppt_h</p:attrName>
                                        </p:attrNameLst>
                                      </p:cBhvr>
                                      <p:tavLst>
                                        <p:tav tm="0">
                                          <p:val>
                                            <p:fltVal val="0"/>
                                          </p:val>
                                        </p:tav>
                                        <p:tav tm="100000">
                                          <p:val>
                                            <p:strVal val="#ppt_h"/>
                                          </p:val>
                                        </p:tav>
                                      </p:tavLst>
                                    </p:anim>
                                    <p:animEffect transition="in" filter="fade">
                                      <p:cBhvr>
                                        <p:cTn id="253" dur="750"/>
                                        <p:tgtEl>
                                          <p:spTgt spid="266"/>
                                        </p:tgtEl>
                                      </p:cBhvr>
                                    </p:animEffect>
                                  </p:childTnLst>
                                </p:cTn>
                              </p:par>
                              <p:par>
                                <p:cTn id="254" presetID="53" presetClass="entr" presetSubtype="16" fill="hold" grpId="0" nodeType="withEffect">
                                  <p:stCondLst>
                                    <p:cond delay="750"/>
                                  </p:stCondLst>
                                  <p:childTnLst>
                                    <p:set>
                                      <p:cBhvr>
                                        <p:cTn id="255" dur="1" fill="hold">
                                          <p:stCondLst>
                                            <p:cond delay="0"/>
                                          </p:stCondLst>
                                        </p:cTn>
                                        <p:tgtEl>
                                          <p:spTgt spid="267"/>
                                        </p:tgtEl>
                                        <p:attrNameLst>
                                          <p:attrName>style.visibility</p:attrName>
                                        </p:attrNameLst>
                                      </p:cBhvr>
                                      <p:to>
                                        <p:strVal val="visible"/>
                                      </p:to>
                                    </p:set>
                                    <p:anim calcmode="lin" valueType="num">
                                      <p:cBhvr>
                                        <p:cTn id="256" dur="750" fill="hold"/>
                                        <p:tgtEl>
                                          <p:spTgt spid="267"/>
                                        </p:tgtEl>
                                        <p:attrNameLst>
                                          <p:attrName>ppt_w</p:attrName>
                                        </p:attrNameLst>
                                      </p:cBhvr>
                                      <p:tavLst>
                                        <p:tav tm="0">
                                          <p:val>
                                            <p:fltVal val="0"/>
                                          </p:val>
                                        </p:tav>
                                        <p:tav tm="100000">
                                          <p:val>
                                            <p:strVal val="#ppt_w"/>
                                          </p:val>
                                        </p:tav>
                                      </p:tavLst>
                                    </p:anim>
                                    <p:anim calcmode="lin" valueType="num">
                                      <p:cBhvr>
                                        <p:cTn id="257" dur="750" fill="hold"/>
                                        <p:tgtEl>
                                          <p:spTgt spid="267"/>
                                        </p:tgtEl>
                                        <p:attrNameLst>
                                          <p:attrName>ppt_h</p:attrName>
                                        </p:attrNameLst>
                                      </p:cBhvr>
                                      <p:tavLst>
                                        <p:tav tm="0">
                                          <p:val>
                                            <p:fltVal val="0"/>
                                          </p:val>
                                        </p:tav>
                                        <p:tav tm="100000">
                                          <p:val>
                                            <p:strVal val="#ppt_h"/>
                                          </p:val>
                                        </p:tav>
                                      </p:tavLst>
                                    </p:anim>
                                    <p:animEffect transition="in" filter="fade">
                                      <p:cBhvr>
                                        <p:cTn id="258" dur="750"/>
                                        <p:tgtEl>
                                          <p:spTgt spid="267"/>
                                        </p:tgtEl>
                                      </p:cBhvr>
                                    </p:animEffect>
                                  </p:childTnLst>
                                </p:cTn>
                              </p:par>
                              <p:par>
                                <p:cTn id="259" presetID="10" presetClass="entr" presetSubtype="0" fill="hold" nodeType="withEffect">
                                  <p:stCondLst>
                                    <p:cond delay="500"/>
                                  </p:stCondLst>
                                  <p:childTnLst>
                                    <p:set>
                                      <p:cBhvr>
                                        <p:cTn id="260" dur="1" fill="hold">
                                          <p:stCondLst>
                                            <p:cond delay="0"/>
                                          </p:stCondLst>
                                        </p:cTn>
                                        <p:tgtEl>
                                          <p:spTgt spid="62"/>
                                        </p:tgtEl>
                                        <p:attrNameLst>
                                          <p:attrName>style.visibility</p:attrName>
                                        </p:attrNameLst>
                                      </p:cBhvr>
                                      <p:to>
                                        <p:strVal val="visible"/>
                                      </p:to>
                                    </p:set>
                                    <p:animEffect transition="in" filter="fade">
                                      <p:cBhvr>
                                        <p:cTn id="261" dur="500"/>
                                        <p:tgtEl>
                                          <p:spTgt spid="62"/>
                                        </p:tgtEl>
                                      </p:cBhvr>
                                    </p:animEffect>
                                  </p:childTnLst>
                                </p:cTn>
                              </p:par>
                              <p:par>
                                <p:cTn id="262" presetID="64" presetClass="path" presetSubtype="0" decel="30000" fill="hold" nodeType="withEffect">
                                  <p:stCondLst>
                                    <p:cond delay="500"/>
                                  </p:stCondLst>
                                  <p:childTnLst>
                                    <p:animMotion origin="layout" path="M 2.29167E-6 0.03889 L 2.29167E-6 -0.07176 " pathEditMode="relative" rAng="0" ptsTypes="AA">
                                      <p:cBhvr>
                                        <p:cTn id="263" dur="750" spd="-100000" fill="hold"/>
                                        <p:tgtEl>
                                          <p:spTgt spid="62"/>
                                        </p:tgtEl>
                                        <p:attrNameLst>
                                          <p:attrName>ppt_x</p:attrName>
                                          <p:attrName>ppt_y</p:attrName>
                                        </p:attrNameLst>
                                      </p:cBhvr>
                                      <p:rCtr x="0" y="-5532"/>
                                    </p:animMotion>
                                  </p:childTnLst>
                                </p:cTn>
                              </p:par>
                              <p:par>
                                <p:cTn id="264" presetID="64" presetClass="path" presetSubtype="0" accel="30000" decel="30000" fill="hold" nodeType="withEffect">
                                  <p:stCondLst>
                                    <p:cond delay="1250"/>
                                  </p:stCondLst>
                                  <p:childTnLst>
                                    <p:animMotion origin="layout" path="M 3.95833E-6 0.03842 L 3.95833E-6 2.96296E-6 " pathEditMode="relative" rAng="0" ptsTypes="AA">
                                      <p:cBhvr>
                                        <p:cTn id="265" dur="750" fill="hold"/>
                                        <p:tgtEl>
                                          <p:spTgt spid="62"/>
                                        </p:tgtEl>
                                        <p:attrNameLst>
                                          <p:attrName>ppt_x</p:attrName>
                                          <p:attrName>ppt_y</p:attrName>
                                        </p:attrNameLst>
                                      </p:cBhvr>
                                      <p:rCtr x="0" y="-1921"/>
                                    </p:animMotion>
                                  </p:childTnLst>
                                </p:cTn>
                              </p:par>
                              <p:par>
                                <p:cTn id="266" presetID="53" presetClass="entr" presetSubtype="16" fill="hold" nodeType="withEffect">
                                  <p:stCondLst>
                                    <p:cond delay="1250"/>
                                  </p:stCondLst>
                                  <p:childTnLst>
                                    <p:set>
                                      <p:cBhvr>
                                        <p:cTn id="267" dur="1" fill="hold">
                                          <p:stCondLst>
                                            <p:cond delay="0"/>
                                          </p:stCondLst>
                                        </p:cTn>
                                        <p:tgtEl>
                                          <p:spTgt spid="118"/>
                                        </p:tgtEl>
                                        <p:attrNameLst>
                                          <p:attrName>style.visibility</p:attrName>
                                        </p:attrNameLst>
                                      </p:cBhvr>
                                      <p:to>
                                        <p:strVal val="visible"/>
                                      </p:to>
                                    </p:set>
                                    <p:anim calcmode="lin" valueType="num">
                                      <p:cBhvr>
                                        <p:cTn id="268" dur="750" fill="hold"/>
                                        <p:tgtEl>
                                          <p:spTgt spid="118"/>
                                        </p:tgtEl>
                                        <p:attrNameLst>
                                          <p:attrName>ppt_w</p:attrName>
                                        </p:attrNameLst>
                                      </p:cBhvr>
                                      <p:tavLst>
                                        <p:tav tm="0">
                                          <p:val>
                                            <p:fltVal val="0"/>
                                          </p:val>
                                        </p:tav>
                                        <p:tav tm="100000">
                                          <p:val>
                                            <p:strVal val="#ppt_w"/>
                                          </p:val>
                                        </p:tav>
                                      </p:tavLst>
                                    </p:anim>
                                    <p:anim calcmode="lin" valueType="num">
                                      <p:cBhvr>
                                        <p:cTn id="269" dur="750" fill="hold"/>
                                        <p:tgtEl>
                                          <p:spTgt spid="118"/>
                                        </p:tgtEl>
                                        <p:attrNameLst>
                                          <p:attrName>ppt_h</p:attrName>
                                        </p:attrNameLst>
                                      </p:cBhvr>
                                      <p:tavLst>
                                        <p:tav tm="0">
                                          <p:val>
                                            <p:fltVal val="0"/>
                                          </p:val>
                                        </p:tav>
                                        <p:tav tm="100000">
                                          <p:val>
                                            <p:strVal val="#ppt_h"/>
                                          </p:val>
                                        </p:tav>
                                      </p:tavLst>
                                    </p:anim>
                                    <p:animEffect transition="in" filter="fade">
                                      <p:cBhvr>
                                        <p:cTn id="270" dur="75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bldLvl="0" animBg="1"/>
      <p:bldP spid="235" grpId="0" bldLvl="0" animBg="1"/>
      <p:bldP spid="241" grpId="0" bldLvl="0" animBg="1"/>
      <p:bldP spid="242" grpId="0" bldLvl="0" animBg="1"/>
      <p:bldP spid="250" grpId="0" bldLvl="0" animBg="1"/>
      <p:bldP spid="251" grpId="0" bldLvl="0" animBg="1"/>
      <p:bldP spid="252" grpId="0" bldLvl="0" animBg="1"/>
      <p:bldP spid="253" grpId="0" bldLvl="0" animBg="1"/>
      <p:bldP spid="255" grpId="0" bldLvl="0" animBg="1"/>
      <p:bldP spid="256" grpId="0" bldLvl="0" animBg="1"/>
      <p:bldP spid="257" grpId="0" bldLvl="0" animBg="1"/>
      <p:bldP spid="258" grpId="0" bldLvl="0" animBg="1"/>
      <p:bldP spid="264" grpId="0" bldLvl="0" animBg="1"/>
      <p:bldP spid="265" grpId="0" bldLvl="0" animBg="1"/>
      <p:bldP spid="266" grpId="0" bldLvl="0" animBg="1"/>
      <p:bldP spid="267" grpId="0" bldLvl="0" animBg="1"/>
      <p:bldP spid="268" grpId="0" bldLvl="0" animBg="1"/>
      <p:bldP spid="269" grpId="0" bldLvl="0" animBg="1"/>
      <p:bldP spid="234" grpId="0" bldLvl="0" animBg="1"/>
      <p:bldP spid="243" grpId="0" bldLvl="0" animBg="1"/>
      <p:bldP spid="244" grpId="0" bldLvl="0" animBg="1"/>
      <p:bldP spid="271" grpId="0" bldLvl="0" animBg="1"/>
      <p:bldP spid="236" grpId="0" bldLvl="0" animBg="1"/>
      <p:bldP spid="237" grpId="0" bldLvl="0" animBg="1"/>
      <p:bldP spid="238" grpId="0" bldLvl="0" animBg="1"/>
      <p:bldP spid="254" grpId="0" bldLvl="0" animBg="1"/>
      <p:bldP spid="259" grpId="0" bldLvl="0" animBg="1"/>
      <p:bldP spid="260" grpId="0" bldLvl="0" animBg="1"/>
      <p:bldP spid="261" grpId="0" bldLvl="0" animBg="1"/>
      <p:bldP spid="262" grpId="0" bldLvl="0" animBg="1"/>
      <p:bldP spid="270" grpId="0" bldLvl="0" animBg="1"/>
      <p:bldP spid="51" grpId="0"/>
      <p:bldP spid="53" grpId="0"/>
      <p:bldP spid="6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车载操作系统架构简介</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52622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车载操作系统架构可分为单系统架构和多系统架构。两类架构均可实现一芯多屏（多屏融合、多屏互动）、单屏多系统（虚拟运行环境、多应用生态融合）、一芯多功能单元（信息娱乐、T-box 等）三类应用。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marL="342900" indent="-342900" algn="l">
              <a:lnSpc>
                <a:spcPct val="120000"/>
              </a:lnSpc>
              <a:buFont typeface="Arial" panose="02080604020202020204" pitchFamily="34" charset="0"/>
              <a:buChar char="•"/>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单系统架构（single system architecture）</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单个车载操作系统的架构，由车载操作系统内核、资源抽象层、基础库、基础服务、运行时环境、程序运行框架和车载操作系统安全模块组成， 对底层硬件和上层应用程序提供统一的接口，实现车载操作系统与硬件和上层应用程序的解耦。</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marL="342900" indent="-342900" algn="l">
              <a:lnSpc>
                <a:spcPct val="120000"/>
              </a:lnSpc>
              <a:buFont typeface="Arial" panose="02080604020202020204" pitchFamily="34" charset="0"/>
              <a:buChar char="•"/>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多系统架构（multisystem architecture）</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多系统架构是同一套硬件之上运行多个车载操作系统的架构，可分为硬件隔离、虚拟机管理器、容器三类多系统基础架构，以及两类或三类基础架构的混合架构，用于满足不同功能、性能和安全的隔离需求。</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有关单系统架构和多系统架构的详细实现，请阅读《汽标委-车载操作系统架构研究报告》中的有关章节。</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endPar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descr="UML 图 (2)"/>
          <p:cNvPicPr>
            <a:picLocks noChangeAspect="1"/>
          </p:cNvPicPr>
          <p:nvPr/>
        </p:nvPicPr>
        <p:blipFill>
          <a:blip r:embed="rId1"/>
          <a:stretch>
            <a:fillRect/>
          </a:stretch>
        </p:blipFill>
        <p:spPr>
          <a:xfrm>
            <a:off x="2856230" y="1292860"/>
            <a:ext cx="6480175" cy="52495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TBox</a:t>
            </a:r>
            <a:endPar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230695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T-Box 又称 TCU，是汽车上的独立于主机之外的一个硬件，英文：Telematics Box 即远程通信终端。</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T-Box 是一个远程带通讯功能的硬件，有一套独立的操作系统一般是Linux操作系统，内置一张SIM卡，与这个盒子配套的硬件还有GPS天线，4G/5G天线等，车机要联网必须有T-Box设备才能实现。</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以太网</a:t>
            </a:r>
            <a:endPar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93802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以太网（Ethernet），是一种计算机局域网技术。移动互联网应用开发者，天天都会打交道的东西。在汽车座舱中硬件间的相互通信有时需要借助以太网来实现，例如：Tbox与车机与中控系统间的通信就是基于以太网实现的。</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常用的通信协议有MQTT、HTTP以及SOME/IP等。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CAN</a:t>
            </a:r>
            <a:endPar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341503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控制器局域网 (Controller Area Network，简称CAN或者CAN bus) 是一种功能丰富的车用总线标准。被设计用于在不需要主机（Host）的情况下，允许网络上的单片机和仪器相互通信。 它基于消息传递协议，设计之初在车辆上采用复用通信线缆，以降低铜线使用量，后来也被其他行业所使用。例如一些厂商的大型卷闸门控制系统，也有使用 CAN 进行通信的。</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CAN 是车载领域很重要的一种通信总线，我们在中控屏上查看、设置车门、发动机、后备箱这些模块，其实就是借助CAN bus实现的，即使是Android程序员也经常会和它打交道。</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SOC</a:t>
            </a:r>
            <a:endPar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230695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SoC的定义多种多样，由于其内涵丰富、应用范围广，很难给出准确定义。一般说来， SoC称为系统级芯片，也有称片上系统（System on Chip），意指它是一个产品，是一个有专用目标的集成电路，其中包含完整系统并有嵌入软件的全部内容。</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车载Soc和常见的手机Soc类似。目前最主流的车载Soc是高通的骁龙8155，下一代的8295芯片也由集度汽车实现了首发，鸿蒙OS座舱的Soc则是使用华为的麒麟990A。</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MCU</a:t>
            </a:r>
            <a:endPar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230695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微控制器单元，它负责着汽车很大一部分的功能，例如通过车载控制器对各项数据进行分析处理，以做出最优决策；负责对车辆的信息娱乐交互和运动控制等等。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常见的车机开发板上一般同时包含一个SOC 和一个MCU，二者之间通过串口通信，协同工作。SOC 擅长处理多媒体信息，负责渲染用户界面以及控制音视频播放。MCU 性能较差，但是相对的功耗很低，实时性好，负责电源和车辆信号控制。</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318820" y="720575"/>
            <a:ext cx="1554480" cy="922020"/>
          </a:xfrm>
          <a:prstGeom prst="rect">
            <a:avLst/>
          </a:prstGeom>
          <a:noFill/>
        </p:spPr>
        <p:txBody>
          <a:bodyPr wrap="none" rtlCol="0">
            <a:spAutoFit/>
          </a:bodyPr>
          <a:lstStyle/>
          <a:p>
            <a:r>
              <a:rPr lang="zh-CN" altLang="en-US" sz="5400" dirty="0"/>
              <a:t>目录</a:t>
            </a:r>
            <a:endParaRPr lang="zh-CN" altLang="en-US" sz="5400" dirty="0"/>
          </a:p>
        </p:txBody>
      </p:sp>
      <p:cxnSp>
        <p:nvCxnSpPr>
          <p:cNvPr id="347" name="直接连接符 346"/>
          <p:cNvCxnSpPr/>
          <p:nvPr/>
        </p:nvCxnSpPr>
        <p:spPr>
          <a:xfrm>
            <a:off x="5069497" y="1817914"/>
            <a:ext cx="2053007" cy="0"/>
          </a:xfrm>
          <a:prstGeom prst="line">
            <a:avLst/>
          </a:prstGeom>
          <a:ln w="44450" cap="rnd">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401" name="直接连接符 400"/>
          <p:cNvCxnSpPr/>
          <p:nvPr/>
        </p:nvCxnSpPr>
        <p:spPr>
          <a:xfrm>
            <a:off x="0" y="3924300"/>
            <a:ext cx="121920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402" name="椭圆 401"/>
          <p:cNvSpPr/>
          <p:nvPr/>
        </p:nvSpPr>
        <p:spPr>
          <a:xfrm rot="11174285">
            <a:off x="2098591" y="3864651"/>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3" name="椭圆 402"/>
          <p:cNvSpPr/>
          <p:nvPr/>
        </p:nvSpPr>
        <p:spPr>
          <a:xfrm rot="11174285">
            <a:off x="340254" y="3775200"/>
            <a:ext cx="224209" cy="22420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4" name="椭圆 403"/>
          <p:cNvSpPr/>
          <p:nvPr/>
        </p:nvSpPr>
        <p:spPr>
          <a:xfrm rot="11174285">
            <a:off x="3347090" y="3784512"/>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5" name="椭圆 404"/>
          <p:cNvSpPr/>
          <p:nvPr/>
        </p:nvSpPr>
        <p:spPr>
          <a:xfrm rot="11174285">
            <a:off x="7000792" y="3864651"/>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6" name="椭圆 405"/>
          <p:cNvSpPr/>
          <p:nvPr/>
        </p:nvSpPr>
        <p:spPr>
          <a:xfrm rot="11174285">
            <a:off x="5318654" y="3775200"/>
            <a:ext cx="224209" cy="22420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7" name="椭圆 406"/>
          <p:cNvSpPr/>
          <p:nvPr/>
        </p:nvSpPr>
        <p:spPr>
          <a:xfrm rot="11174285">
            <a:off x="8325490" y="3784512"/>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8" name="椭圆 407"/>
          <p:cNvSpPr/>
          <p:nvPr/>
        </p:nvSpPr>
        <p:spPr>
          <a:xfrm rot="11174285">
            <a:off x="9790696" y="3864650"/>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9" name="椭圆 408"/>
          <p:cNvSpPr/>
          <p:nvPr/>
        </p:nvSpPr>
        <p:spPr>
          <a:xfrm rot="11174285">
            <a:off x="11115394" y="3784511"/>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410" name="直接连接符 409"/>
          <p:cNvCxnSpPr>
            <a:stCxn id="403" idx="3"/>
          </p:cNvCxnSpPr>
          <p:nvPr/>
        </p:nvCxnSpPr>
        <p:spPr>
          <a:xfrm flipV="1">
            <a:off x="539772" y="3547264"/>
            <a:ext cx="686767" cy="269854"/>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1" name="直接连接符 410"/>
          <p:cNvCxnSpPr>
            <a:endCxn id="402" idx="5"/>
          </p:cNvCxnSpPr>
          <p:nvPr/>
        </p:nvCxnSpPr>
        <p:spPr>
          <a:xfrm>
            <a:off x="1226539" y="3547264"/>
            <a:ext cx="902127" cy="335102"/>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2" name="直接连接符 411"/>
          <p:cNvCxnSpPr>
            <a:stCxn id="402" idx="1"/>
            <a:endCxn id="414" idx="5"/>
          </p:cNvCxnSpPr>
          <p:nvPr/>
        </p:nvCxnSpPr>
        <p:spPr>
          <a:xfrm>
            <a:off x="2229378" y="4007798"/>
            <a:ext cx="340215" cy="663745"/>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3" name="直接连接符 412"/>
          <p:cNvCxnSpPr>
            <a:stCxn id="414" idx="3"/>
            <a:endCxn id="404" idx="7"/>
          </p:cNvCxnSpPr>
          <p:nvPr/>
        </p:nvCxnSpPr>
        <p:spPr>
          <a:xfrm flipV="1">
            <a:off x="2651615" y="3968413"/>
            <a:ext cx="720383" cy="71209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14" name="椭圆 413"/>
          <p:cNvSpPr/>
          <p:nvPr/>
        </p:nvSpPr>
        <p:spPr>
          <a:xfrm rot="11174285">
            <a:off x="2547778" y="4658694"/>
            <a:ext cx="116686" cy="11668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15" name="直接连接符 414"/>
          <p:cNvCxnSpPr>
            <a:stCxn id="404" idx="3"/>
            <a:endCxn id="417" idx="6"/>
          </p:cNvCxnSpPr>
          <p:nvPr/>
        </p:nvCxnSpPr>
        <p:spPr>
          <a:xfrm flipV="1">
            <a:off x="3548370" y="3460593"/>
            <a:ext cx="995445" cy="36620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6" name="直接连接符 415"/>
          <p:cNvCxnSpPr>
            <a:stCxn id="406" idx="5"/>
          </p:cNvCxnSpPr>
          <p:nvPr/>
        </p:nvCxnSpPr>
        <p:spPr>
          <a:xfrm flipH="1" flipV="1">
            <a:off x="4632960" y="3463290"/>
            <a:ext cx="727612" cy="336601"/>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17" name="椭圆 416"/>
          <p:cNvSpPr/>
          <p:nvPr/>
        </p:nvSpPr>
        <p:spPr>
          <a:xfrm rot="11174285">
            <a:off x="4543512" y="3414972"/>
            <a:ext cx="102364" cy="1023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18" name="直接连接符 417"/>
          <p:cNvCxnSpPr>
            <a:endCxn id="420" idx="5"/>
          </p:cNvCxnSpPr>
          <p:nvPr/>
        </p:nvCxnSpPr>
        <p:spPr>
          <a:xfrm>
            <a:off x="5403840" y="3910377"/>
            <a:ext cx="203413" cy="431055"/>
          </a:xfrm>
          <a:prstGeom prst="line">
            <a:avLst/>
          </a:prstGeom>
          <a:ln>
            <a:solidFill>
              <a:schemeClr val="tx1">
                <a:alpha val="51000"/>
              </a:schemeClr>
            </a:solidFill>
          </a:ln>
        </p:spPr>
        <p:style>
          <a:lnRef idx="1">
            <a:schemeClr val="accent1"/>
          </a:lnRef>
          <a:fillRef idx="0">
            <a:schemeClr val="accent1"/>
          </a:fillRef>
          <a:effectRef idx="0">
            <a:schemeClr val="accent1"/>
          </a:effectRef>
          <a:fontRef idx="minor">
            <a:schemeClr val="tx1"/>
          </a:fontRef>
        </p:style>
      </p:cxnSp>
      <p:cxnSp>
        <p:nvCxnSpPr>
          <p:cNvPr id="419" name="直接连接符 418"/>
          <p:cNvCxnSpPr>
            <a:stCxn id="405" idx="7"/>
            <a:endCxn id="420" idx="2"/>
          </p:cNvCxnSpPr>
          <p:nvPr/>
        </p:nvCxnSpPr>
        <p:spPr>
          <a:xfrm flipH="1">
            <a:off x="5731596" y="3995438"/>
            <a:ext cx="1286911" cy="41417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20" name="椭圆 419"/>
          <p:cNvSpPr/>
          <p:nvPr/>
        </p:nvSpPr>
        <p:spPr>
          <a:xfrm rot="11174285">
            <a:off x="5578556" y="4324528"/>
            <a:ext cx="153494" cy="15349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21" name="直接连接符 420"/>
          <p:cNvCxnSpPr>
            <a:endCxn id="405" idx="3"/>
          </p:cNvCxnSpPr>
          <p:nvPr/>
        </p:nvCxnSpPr>
        <p:spPr>
          <a:xfrm flipH="1">
            <a:off x="7143939" y="3338513"/>
            <a:ext cx="1857188" cy="556213"/>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22" name="直接连接符 421"/>
          <p:cNvCxnSpPr>
            <a:stCxn id="408" idx="5"/>
            <a:endCxn id="423" idx="2"/>
          </p:cNvCxnSpPr>
          <p:nvPr/>
        </p:nvCxnSpPr>
        <p:spPr>
          <a:xfrm flipH="1" flipV="1">
            <a:off x="9214086" y="3327985"/>
            <a:ext cx="606685" cy="554380"/>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23" name="椭圆 422"/>
          <p:cNvSpPr/>
          <p:nvPr/>
        </p:nvSpPr>
        <p:spPr>
          <a:xfrm rot="11174285">
            <a:off x="8990541" y="3203700"/>
            <a:ext cx="224209" cy="22420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24" name="直接连接符 423"/>
          <p:cNvCxnSpPr>
            <a:endCxn id="407" idx="1"/>
          </p:cNvCxnSpPr>
          <p:nvPr/>
        </p:nvCxnSpPr>
        <p:spPr>
          <a:xfrm flipH="1" flipV="1">
            <a:off x="8509391" y="3985792"/>
            <a:ext cx="1231057" cy="546520"/>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25" name="直接连接符 424"/>
          <p:cNvCxnSpPr>
            <a:stCxn id="409" idx="7"/>
          </p:cNvCxnSpPr>
          <p:nvPr/>
        </p:nvCxnSpPr>
        <p:spPr>
          <a:xfrm flipH="1">
            <a:off x="9744077" y="3968412"/>
            <a:ext cx="1396225" cy="570252"/>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26" name="文本框 425"/>
          <p:cNvSpPr txBox="1"/>
          <p:nvPr/>
        </p:nvSpPr>
        <p:spPr>
          <a:xfrm>
            <a:off x="370459" y="2995581"/>
            <a:ext cx="1761591" cy="584775"/>
          </a:xfrm>
          <a:prstGeom prst="rect">
            <a:avLst/>
          </a:prstGeom>
          <a:noFill/>
        </p:spPr>
        <p:txBody>
          <a:bodyPr wrap="square" rtlCol="0">
            <a:spAutoFit/>
          </a:bodyPr>
          <a:lstStyle/>
          <a:p>
            <a:pPr algn="ctr"/>
            <a:r>
              <a:rPr lang="en-US" altLang="zh-CN" sz="3200" dirty="0"/>
              <a:t>01</a:t>
            </a:r>
            <a:endParaRPr lang="zh-CN" altLang="en-US" sz="3200" dirty="0"/>
          </a:p>
        </p:txBody>
      </p:sp>
      <p:sp>
        <p:nvSpPr>
          <p:cNvPr id="427" name="文本框 426"/>
          <p:cNvSpPr txBox="1"/>
          <p:nvPr/>
        </p:nvSpPr>
        <p:spPr>
          <a:xfrm>
            <a:off x="1823307" y="4880886"/>
            <a:ext cx="1761591" cy="584775"/>
          </a:xfrm>
          <a:prstGeom prst="rect">
            <a:avLst/>
          </a:prstGeom>
          <a:noFill/>
        </p:spPr>
        <p:txBody>
          <a:bodyPr wrap="square" rtlCol="0">
            <a:spAutoFit/>
          </a:bodyPr>
          <a:lstStyle/>
          <a:p>
            <a:pPr algn="ctr"/>
            <a:r>
              <a:rPr lang="en-US" altLang="zh-CN" sz="3200" dirty="0"/>
              <a:t>02</a:t>
            </a:r>
            <a:endParaRPr lang="zh-CN" altLang="en-US" sz="3200" dirty="0"/>
          </a:p>
        </p:txBody>
      </p:sp>
      <p:sp>
        <p:nvSpPr>
          <p:cNvPr id="428" name="文本框 427"/>
          <p:cNvSpPr txBox="1"/>
          <p:nvPr/>
        </p:nvSpPr>
        <p:spPr>
          <a:xfrm>
            <a:off x="3782335" y="2811362"/>
            <a:ext cx="1761591" cy="584775"/>
          </a:xfrm>
          <a:prstGeom prst="rect">
            <a:avLst/>
          </a:prstGeom>
          <a:noFill/>
        </p:spPr>
        <p:txBody>
          <a:bodyPr wrap="square" rtlCol="0">
            <a:spAutoFit/>
          </a:bodyPr>
          <a:lstStyle/>
          <a:p>
            <a:pPr algn="ctr"/>
            <a:r>
              <a:rPr lang="en-US" altLang="zh-CN" sz="3200" dirty="0"/>
              <a:t>03</a:t>
            </a:r>
            <a:endParaRPr lang="zh-CN" altLang="en-US" sz="3200" dirty="0"/>
          </a:p>
        </p:txBody>
      </p:sp>
      <p:sp>
        <p:nvSpPr>
          <p:cNvPr id="429" name="文本框 428"/>
          <p:cNvSpPr txBox="1"/>
          <p:nvPr/>
        </p:nvSpPr>
        <p:spPr>
          <a:xfrm>
            <a:off x="8859652" y="4602761"/>
            <a:ext cx="1761591" cy="584775"/>
          </a:xfrm>
          <a:prstGeom prst="rect">
            <a:avLst/>
          </a:prstGeom>
          <a:noFill/>
        </p:spPr>
        <p:txBody>
          <a:bodyPr wrap="square" rtlCol="0">
            <a:spAutoFit/>
          </a:bodyPr>
          <a:lstStyle/>
          <a:p>
            <a:pPr algn="ctr"/>
            <a:r>
              <a:rPr lang="en-US" altLang="zh-CN" sz="3200" dirty="0"/>
              <a:t>04</a:t>
            </a:r>
            <a:endParaRPr lang="zh-CN" altLang="en-US" sz="3200" dirty="0"/>
          </a:p>
        </p:txBody>
      </p:sp>
      <p:sp>
        <p:nvSpPr>
          <p:cNvPr id="430" name="矩形 429"/>
          <p:cNvSpPr/>
          <p:nvPr/>
        </p:nvSpPr>
        <p:spPr>
          <a:xfrm>
            <a:off x="1491615" y="3134360"/>
            <a:ext cx="2056765" cy="306705"/>
          </a:xfrm>
          <a:prstGeom prst="rect">
            <a:avLst/>
          </a:prstGeom>
        </p:spPr>
        <p:txBody>
          <a:bodyPr wrap="square">
            <a:spAutoFit/>
          </a:bodyPr>
          <a:lstStyle/>
          <a:p>
            <a:r>
              <a:rPr lang="zh-CN" altLang="en-US" sz="1400" dirty="0">
                <a:solidFill>
                  <a:schemeClr val="tx2"/>
                </a:solidFill>
              </a:rPr>
              <a:t>车载操作系统</a:t>
            </a:r>
            <a:endParaRPr lang="zh-CN" altLang="en-US" sz="1400" dirty="0">
              <a:solidFill>
                <a:schemeClr val="tx2"/>
              </a:solidFill>
            </a:endParaRPr>
          </a:p>
        </p:txBody>
      </p:sp>
      <p:sp>
        <p:nvSpPr>
          <p:cNvPr id="431" name="矩形 430"/>
          <p:cNvSpPr/>
          <p:nvPr/>
        </p:nvSpPr>
        <p:spPr>
          <a:xfrm>
            <a:off x="1936871" y="5454985"/>
            <a:ext cx="1534795" cy="306705"/>
          </a:xfrm>
          <a:prstGeom prst="rect">
            <a:avLst/>
          </a:prstGeom>
        </p:spPr>
        <p:txBody>
          <a:bodyPr wrap="none">
            <a:spAutoFit/>
          </a:bodyPr>
          <a:lstStyle/>
          <a:p>
            <a:r>
              <a:rPr lang="zh-CN" altLang="en-US" sz="1400" dirty="0">
                <a:solidFill>
                  <a:schemeClr val="tx2"/>
                </a:solidFill>
              </a:rPr>
              <a:t>车载</a:t>
            </a:r>
            <a:r>
              <a:rPr lang="en-US" altLang="zh-CN" sz="1400" dirty="0">
                <a:solidFill>
                  <a:schemeClr val="tx2"/>
                </a:solidFill>
              </a:rPr>
              <a:t>Android</a:t>
            </a:r>
            <a:r>
              <a:rPr lang="zh-CN" altLang="en-US" sz="1400" dirty="0">
                <a:solidFill>
                  <a:schemeClr val="tx2"/>
                </a:solidFill>
              </a:rPr>
              <a:t>系统</a:t>
            </a:r>
            <a:endParaRPr lang="zh-CN" altLang="en-US" sz="1400" dirty="0">
              <a:solidFill>
                <a:schemeClr val="tx2"/>
              </a:solidFill>
            </a:endParaRPr>
          </a:p>
        </p:txBody>
      </p:sp>
      <p:sp>
        <p:nvSpPr>
          <p:cNvPr id="432" name="矩形 431"/>
          <p:cNvSpPr/>
          <p:nvPr/>
        </p:nvSpPr>
        <p:spPr>
          <a:xfrm>
            <a:off x="4930542" y="2954103"/>
            <a:ext cx="1605280" cy="306705"/>
          </a:xfrm>
          <a:prstGeom prst="rect">
            <a:avLst/>
          </a:prstGeom>
        </p:spPr>
        <p:txBody>
          <a:bodyPr wrap="none">
            <a:spAutoFit/>
          </a:bodyPr>
          <a:lstStyle/>
          <a:p>
            <a:r>
              <a:rPr lang="zh-CN" altLang="en-US" sz="1400" dirty="0">
                <a:solidFill>
                  <a:schemeClr val="tx2"/>
                </a:solidFill>
              </a:rPr>
              <a:t>常见车载系统应用</a:t>
            </a:r>
            <a:endParaRPr lang="zh-CN" altLang="en-US" sz="1400" dirty="0">
              <a:solidFill>
                <a:schemeClr val="tx2"/>
              </a:solidFill>
            </a:endParaRPr>
          </a:p>
        </p:txBody>
      </p:sp>
      <p:sp>
        <p:nvSpPr>
          <p:cNvPr id="433" name="矩形 432"/>
          <p:cNvSpPr/>
          <p:nvPr/>
        </p:nvSpPr>
        <p:spPr>
          <a:xfrm>
            <a:off x="8890658" y="5167409"/>
            <a:ext cx="1960880" cy="306705"/>
          </a:xfrm>
          <a:prstGeom prst="rect">
            <a:avLst/>
          </a:prstGeom>
        </p:spPr>
        <p:txBody>
          <a:bodyPr wrap="none">
            <a:spAutoFit/>
          </a:bodyPr>
          <a:lstStyle/>
          <a:p>
            <a:r>
              <a:rPr lang="zh-CN" altLang="en-US" sz="1400" dirty="0">
                <a:solidFill>
                  <a:schemeClr val="tx2"/>
                </a:solidFill>
              </a:rPr>
              <a:t>如何学习车载应用开发</a:t>
            </a:r>
            <a:endParaRPr lang="zh-CN" altLang="en-US" sz="1400" dirty="0">
              <a:solidFill>
                <a:schemeClr val="tx2"/>
              </a:solidFill>
            </a:endParaRPr>
          </a:p>
        </p:txBody>
      </p:sp>
      <p:sp>
        <p:nvSpPr>
          <p:cNvPr id="434" name="椭圆 433"/>
          <p:cNvSpPr/>
          <p:nvPr/>
        </p:nvSpPr>
        <p:spPr>
          <a:xfrm rot="11174285">
            <a:off x="1197640" y="3526741"/>
            <a:ext cx="50995" cy="5099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5" name="椭圆 434"/>
          <p:cNvSpPr/>
          <p:nvPr/>
        </p:nvSpPr>
        <p:spPr>
          <a:xfrm rot="11174285">
            <a:off x="9728818" y="4520349"/>
            <a:ext cx="50995" cy="5099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30000" fill="hold" grpId="1" nodeType="withEffect">
                                  <p:stCondLst>
                                    <p:cond delay="0"/>
                                  </p:stCondLst>
                                  <p:childTnLst>
                                    <p:animMotion origin="layout" path="M 0 -3.7037E-6 L 0 -0.1243 " pathEditMode="relative" rAng="0" ptsTypes="AA">
                                      <p:cBhvr>
                                        <p:cTn id="9" dur="750" spd="-100000" fill="hold"/>
                                        <p:tgtEl>
                                          <p:spTgt spid="2"/>
                                        </p:tgtEl>
                                        <p:attrNameLst>
                                          <p:attrName>ppt_x</p:attrName>
                                          <p:attrName>ppt_y</p:attrName>
                                        </p:attrNameLst>
                                      </p:cBhvr>
                                      <p:rCtr x="0" y="-6227"/>
                                    </p:animMotion>
                                  </p:childTnLst>
                                </p:cTn>
                              </p:par>
                              <p:par>
                                <p:cTn id="10" presetID="16" presetClass="entr" presetSubtype="37" fill="hold" nodeType="withEffect">
                                  <p:stCondLst>
                                    <p:cond delay="0"/>
                                  </p:stCondLst>
                                  <p:childTnLst>
                                    <p:set>
                                      <p:cBhvr>
                                        <p:cTn id="11" dur="1" fill="hold">
                                          <p:stCondLst>
                                            <p:cond delay="0"/>
                                          </p:stCondLst>
                                        </p:cTn>
                                        <p:tgtEl>
                                          <p:spTgt spid="347"/>
                                        </p:tgtEl>
                                        <p:attrNameLst>
                                          <p:attrName>style.visibility</p:attrName>
                                        </p:attrNameLst>
                                      </p:cBhvr>
                                      <p:to>
                                        <p:strVal val="visible"/>
                                      </p:to>
                                    </p:set>
                                    <p:animEffect transition="in" filter="barn(outVertical)">
                                      <p:cBhvr>
                                        <p:cTn id="12" dur="500"/>
                                        <p:tgtEl>
                                          <p:spTgt spid="347"/>
                                        </p:tgtEl>
                                      </p:cBhvr>
                                    </p:animEffect>
                                  </p:childTnLst>
                                </p:cTn>
                              </p:par>
                              <p:par>
                                <p:cTn id="13" presetID="31" presetClass="entr" presetSubtype="0" fill="hold" nodeType="withEffect">
                                  <p:stCondLst>
                                    <p:cond delay="250"/>
                                  </p:stCondLst>
                                  <p:childTnLst>
                                    <p:set>
                                      <p:cBhvr>
                                        <p:cTn id="14" dur="1" fill="hold">
                                          <p:stCondLst>
                                            <p:cond delay="0"/>
                                          </p:stCondLst>
                                        </p:cTn>
                                        <p:tgtEl>
                                          <p:spTgt spid="410"/>
                                        </p:tgtEl>
                                        <p:attrNameLst>
                                          <p:attrName>style.visibility</p:attrName>
                                        </p:attrNameLst>
                                      </p:cBhvr>
                                      <p:to>
                                        <p:strVal val="visible"/>
                                      </p:to>
                                    </p:set>
                                    <p:anim calcmode="lin" valueType="num">
                                      <p:cBhvr>
                                        <p:cTn id="15" dur="1000" fill="hold"/>
                                        <p:tgtEl>
                                          <p:spTgt spid="410"/>
                                        </p:tgtEl>
                                        <p:attrNameLst>
                                          <p:attrName>ppt_w</p:attrName>
                                        </p:attrNameLst>
                                      </p:cBhvr>
                                      <p:tavLst>
                                        <p:tav tm="0">
                                          <p:val>
                                            <p:fltVal val="0"/>
                                          </p:val>
                                        </p:tav>
                                        <p:tav tm="100000">
                                          <p:val>
                                            <p:strVal val="#ppt_w"/>
                                          </p:val>
                                        </p:tav>
                                      </p:tavLst>
                                    </p:anim>
                                    <p:anim calcmode="lin" valueType="num">
                                      <p:cBhvr>
                                        <p:cTn id="16" dur="1000" fill="hold"/>
                                        <p:tgtEl>
                                          <p:spTgt spid="410"/>
                                        </p:tgtEl>
                                        <p:attrNameLst>
                                          <p:attrName>ppt_h</p:attrName>
                                        </p:attrNameLst>
                                      </p:cBhvr>
                                      <p:tavLst>
                                        <p:tav tm="0">
                                          <p:val>
                                            <p:fltVal val="0"/>
                                          </p:val>
                                        </p:tav>
                                        <p:tav tm="100000">
                                          <p:val>
                                            <p:strVal val="#ppt_h"/>
                                          </p:val>
                                        </p:tav>
                                      </p:tavLst>
                                    </p:anim>
                                    <p:anim calcmode="lin" valueType="num">
                                      <p:cBhvr>
                                        <p:cTn id="17" dur="1000" fill="hold"/>
                                        <p:tgtEl>
                                          <p:spTgt spid="410"/>
                                        </p:tgtEl>
                                        <p:attrNameLst>
                                          <p:attrName>style.rotation</p:attrName>
                                        </p:attrNameLst>
                                      </p:cBhvr>
                                      <p:tavLst>
                                        <p:tav tm="0">
                                          <p:val>
                                            <p:fltVal val="90"/>
                                          </p:val>
                                        </p:tav>
                                        <p:tav tm="100000">
                                          <p:val>
                                            <p:fltVal val="0"/>
                                          </p:val>
                                        </p:tav>
                                      </p:tavLst>
                                    </p:anim>
                                    <p:animEffect transition="in" filter="fade">
                                      <p:cBhvr>
                                        <p:cTn id="18" dur="1000"/>
                                        <p:tgtEl>
                                          <p:spTgt spid="410"/>
                                        </p:tgtEl>
                                      </p:cBhvr>
                                    </p:animEffect>
                                  </p:childTnLst>
                                </p:cTn>
                              </p:par>
                              <p:par>
                                <p:cTn id="19" presetID="31" presetClass="entr" presetSubtype="0" fill="hold" nodeType="withEffect">
                                  <p:stCondLst>
                                    <p:cond delay="250"/>
                                  </p:stCondLst>
                                  <p:childTnLst>
                                    <p:set>
                                      <p:cBhvr>
                                        <p:cTn id="20" dur="1" fill="hold">
                                          <p:stCondLst>
                                            <p:cond delay="0"/>
                                          </p:stCondLst>
                                        </p:cTn>
                                        <p:tgtEl>
                                          <p:spTgt spid="411"/>
                                        </p:tgtEl>
                                        <p:attrNameLst>
                                          <p:attrName>style.visibility</p:attrName>
                                        </p:attrNameLst>
                                      </p:cBhvr>
                                      <p:to>
                                        <p:strVal val="visible"/>
                                      </p:to>
                                    </p:set>
                                    <p:anim calcmode="lin" valueType="num">
                                      <p:cBhvr>
                                        <p:cTn id="21" dur="1000" fill="hold"/>
                                        <p:tgtEl>
                                          <p:spTgt spid="411"/>
                                        </p:tgtEl>
                                        <p:attrNameLst>
                                          <p:attrName>ppt_w</p:attrName>
                                        </p:attrNameLst>
                                      </p:cBhvr>
                                      <p:tavLst>
                                        <p:tav tm="0">
                                          <p:val>
                                            <p:fltVal val="0"/>
                                          </p:val>
                                        </p:tav>
                                        <p:tav tm="100000">
                                          <p:val>
                                            <p:strVal val="#ppt_w"/>
                                          </p:val>
                                        </p:tav>
                                      </p:tavLst>
                                    </p:anim>
                                    <p:anim calcmode="lin" valueType="num">
                                      <p:cBhvr>
                                        <p:cTn id="22" dur="1000" fill="hold"/>
                                        <p:tgtEl>
                                          <p:spTgt spid="411"/>
                                        </p:tgtEl>
                                        <p:attrNameLst>
                                          <p:attrName>ppt_h</p:attrName>
                                        </p:attrNameLst>
                                      </p:cBhvr>
                                      <p:tavLst>
                                        <p:tav tm="0">
                                          <p:val>
                                            <p:fltVal val="0"/>
                                          </p:val>
                                        </p:tav>
                                        <p:tav tm="100000">
                                          <p:val>
                                            <p:strVal val="#ppt_h"/>
                                          </p:val>
                                        </p:tav>
                                      </p:tavLst>
                                    </p:anim>
                                    <p:anim calcmode="lin" valueType="num">
                                      <p:cBhvr>
                                        <p:cTn id="23" dur="1000" fill="hold"/>
                                        <p:tgtEl>
                                          <p:spTgt spid="411"/>
                                        </p:tgtEl>
                                        <p:attrNameLst>
                                          <p:attrName>style.rotation</p:attrName>
                                        </p:attrNameLst>
                                      </p:cBhvr>
                                      <p:tavLst>
                                        <p:tav tm="0">
                                          <p:val>
                                            <p:fltVal val="90"/>
                                          </p:val>
                                        </p:tav>
                                        <p:tav tm="100000">
                                          <p:val>
                                            <p:fltVal val="0"/>
                                          </p:val>
                                        </p:tav>
                                      </p:tavLst>
                                    </p:anim>
                                    <p:animEffect transition="in" filter="fade">
                                      <p:cBhvr>
                                        <p:cTn id="24" dur="1000"/>
                                        <p:tgtEl>
                                          <p:spTgt spid="411"/>
                                        </p:tgtEl>
                                      </p:cBhvr>
                                    </p:animEffect>
                                  </p:childTnLst>
                                </p:cTn>
                              </p:par>
                              <p:par>
                                <p:cTn id="25" presetID="31" presetClass="entr" presetSubtype="0" fill="hold" nodeType="withEffect">
                                  <p:stCondLst>
                                    <p:cond delay="250"/>
                                  </p:stCondLst>
                                  <p:childTnLst>
                                    <p:set>
                                      <p:cBhvr>
                                        <p:cTn id="26" dur="1" fill="hold">
                                          <p:stCondLst>
                                            <p:cond delay="0"/>
                                          </p:stCondLst>
                                        </p:cTn>
                                        <p:tgtEl>
                                          <p:spTgt spid="412"/>
                                        </p:tgtEl>
                                        <p:attrNameLst>
                                          <p:attrName>style.visibility</p:attrName>
                                        </p:attrNameLst>
                                      </p:cBhvr>
                                      <p:to>
                                        <p:strVal val="visible"/>
                                      </p:to>
                                    </p:set>
                                    <p:anim calcmode="lin" valueType="num">
                                      <p:cBhvr>
                                        <p:cTn id="27" dur="1000" fill="hold"/>
                                        <p:tgtEl>
                                          <p:spTgt spid="412"/>
                                        </p:tgtEl>
                                        <p:attrNameLst>
                                          <p:attrName>ppt_w</p:attrName>
                                        </p:attrNameLst>
                                      </p:cBhvr>
                                      <p:tavLst>
                                        <p:tav tm="0">
                                          <p:val>
                                            <p:fltVal val="0"/>
                                          </p:val>
                                        </p:tav>
                                        <p:tav tm="100000">
                                          <p:val>
                                            <p:strVal val="#ppt_w"/>
                                          </p:val>
                                        </p:tav>
                                      </p:tavLst>
                                    </p:anim>
                                    <p:anim calcmode="lin" valueType="num">
                                      <p:cBhvr>
                                        <p:cTn id="28" dur="1000" fill="hold"/>
                                        <p:tgtEl>
                                          <p:spTgt spid="412"/>
                                        </p:tgtEl>
                                        <p:attrNameLst>
                                          <p:attrName>ppt_h</p:attrName>
                                        </p:attrNameLst>
                                      </p:cBhvr>
                                      <p:tavLst>
                                        <p:tav tm="0">
                                          <p:val>
                                            <p:fltVal val="0"/>
                                          </p:val>
                                        </p:tav>
                                        <p:tav tm="100000">
                                          <p:val>
                                            <p:strVal val="#ppt_h"/>
                                          </p:val>
                                        </p:tav>
                                      </p:tavLst>
                                    </p:anim>
                                    <p:anim calcmode="lin" valueType="num">
                                      <p:cBhvr>
                                        <p:cTn id="29" dur="1000" fill="hold"/>
                                        <p:tgtEl>
                                          <p:spTgt spid="412"/>
                                        </p:tgtEl>
                                        <p:attrNameLst>
                                          <p:attrName>style.rotation</p:attrName>
                                        </p:attrNameLst>
                                      </p:cBhvr>
                                      <p:tavLst>
                                        <p:tav tm="0">
                                          <p:val>
                                            <p:fltVal val="90"/>
                                          </p:val>
                                        </p:tav>
                                        <p:tav tm="100000">
                                          <p:val>
                                            <p:fltVal val="0"/>
                                          </p:val>
                                        </p:tav>
                                      </p:tavLst>
                                    </p:anim>
                                    <p:animEffect transition="in" filter="fade">
                                      <p:cBhvr>
                                        <p:cTn id="30" dur="1000"/>
                                        <p:tgtEl>
                                          <p:spTgt spid="412"/>
                                        </p:tgtEl>
                                      </p:cBhvr>
                                    </p:animEffect>
                                  </p:childTnLst>
                                </p:cTn>
                              </p:par>
                              <p:par>
                                <p:cTn id="31" presetID="31" presetClass="entr" presetSubtype="0" fill="hold" nodeType="withEffect">
                                  <p:stCondLst>
                                    <p:cond delay="250"/>
                                  </p:stCondLst>
                                  <p:childTnLst>
                                    <p:set>
                                      <p:cBhvr>
                                        <p:cTn id="32" dur="1" fill="hold">
                                          <p:stCondLst>
                                            <p:cond delay="0"/>
                                          </p:stCondLst>
                                        </p:cTn>
                                        <p:tgtEl>
                                          <p:spTgt spid="413"/>
                                        </p:tgtEl>
                                        <p:attrNameLst>
                                          <p:attrName>style.visibility</p:attrName>
                                        </p:attrNameLst>
                                      </p:cBhvr>
                                      <p:to>
                                        <p:strVal val="visible"/>
                                      </p:to>
                                    </p:set>
                                    <p:anim calcmode="lin" valueType="num">
                                      <p:cBhvr>
                                        <p:cTn id="33" dur="1000" fill="hold"/>
                                        <p:tgtEl>
                                          <p:spTgt spid="413"/>
                                        </p:tgtEl>
                                        <p:attrNameLst>
                                          <p:attrName>ppt_w</p:attrName>
                                        </p:attrNameLst>
                                      </p:cBhvr>
                                      <p:tavLst>
                                        <p:tav tm="0">
                                          <p:val>
                                            <p:fltVal val="0"/>
                                          </p:val>
                                        </p:tav>
                                        <p:tav tm="100000">
                                          <p:val>
                                            <p:strVal val="#ppt_w"/>
                                          </p:val>
                                        </p:tav>
                                      </p:tavLst>
                                    </p:anim>
                                    <p:anim calcmode="lin" valueType="num">
                                      <p:cBhvr>
                                        <p:cTn id="34" dur="1000" fill="hold"/>
                                        <p:tgtEl>
                                          <p:spTgt spid="413"/>
                                        </p:tgtEl>
                                        <p:attrNameLst>
                                          <p:attrName>ppt_h</p:attrName>
                                        </p:attrNameLst>
                                      </p:cBhvr>
                                      <p:tavLst>
                                        <p:tav tm="0">
                                          <p:val>
                                            <p:fltVal val="0"/>
                                          </p:val>
                                        </p:tav>
                                        <p:tav tm="100000">
                                          <p:val>
                                            <p:strVal val="#ppt_h"/>
                                          </p:val>
                                        </p:tav>
                                      </p:tavLst>
                                    </p:anim>
                                    <p:anim calcmode="lin" valueType="num">
                                      <p:cBhvr>
                                        <p:cTn id="35" dur="1000" fill="hold"/>
                                        <p:tgtEl>
                                          <p:spTgt spid="413"/>
                                        </p:tgtEl>
                                        <p:attrNameLst>
                                          <p:attrName>style.rotation</p:attrName>
                                        </p:attrNameLst>
                                      </p:cBhvr>
                                      <p:tavLst>
                                        <p:tav tm="0">
                                          <p:val>
                                            <p:fltVal val="90"/>
                                          </p:val>
                                        </p:tav>
                                        <p:tav tm="100000">
                                          <p:val>
                                            <p:fltVal val="0"/>
                                          </p:val>
                                        </p:tav>
                                      </p:tavLst>
                                    </p:anim>
                                    <p:animEffect transition="in" filter="fade">
                                      <p:cBhvr>
                                        <p:cTn id="36" dur="1000"/>
                                        <p:tgtEl>
                                          <p:spTgt spid="413"/>
                                        </p:tgtEl>
                                      </p:cBhvr>
                                    </p:animEffect>
                                  </p:childTnLst>
                                </p:cTn>
                              </p:par>
                              <p:par>
                                <p:cTn id="37" presetID="31" presetClass="entr" presetSubtype="0" fill="hold" nodeType="withEffect">
                                  <p:stCondLst>
                                    <p:cond delay="250"/>
                                  </p:stCondLst>
                                  <p:childTnLst>
                                    <p:set>
                                      <p:cBhvr>
                                        <p:cTn id="38" dur="1" fill="hold">
                                          <p:stCondLst>
                                            <p:cond delay="0"/>
                                          </p:stCondLst>
                                        </p:cTn>
                                        <p:tgtEl>
                                          <p:spTgt spid="415"/>
                                        </p:tgtEl>
                                        <p:attrNameLst>
                                          <p:attrName>style.visibility</p:attrName>
                                        </p:attrNameLst>
                                      </p:cBhvr>
                                      <p:to>
                                        <p:strVal val="visible"/>
                                      </p:to>
                                    </p:set>
                                    <p:anim calcmode="lin" valueType="num">
                                      <p:cBhvr>
                                        <p:cTn id="39" dur="1000" fill="hold"/>
                                        <p:tgtEl>
                                          <p:spTgt spid="415"/>
                                        </p:tgtEl>
                                        <p:attrNameLst>
                                          <p:attrName>ppt_w</p:attrName>
                                        </p:attrNameLst>
                                      </p:cBhvr>
                                      <p:tavLst>
                                        <p:tav tm="0">
                                          <p:val>
                                            <p:fltVal val="0"/>
                                          </p:val>
                                        </p:tav>
                                        <p:tav tm="100000">
                                          <p:val>
                                            <p:strVal val="#ppt_w"/>
                                          </p:val>
                                        </p:tav>
                                      </p:tavLst>
                                    </p:anim>
                                    <p:anim calcmode="lin" valueType="num">
                                      <p:cBhvr>
                                        <p:cTn id="40" dur="1000" fill="hold"/>
                                        <p:tgtEl>
                                          <p:spTgt spid="415"/>
                                        </p:tgtEl>
                                        <p:attrNameLst>
                                          <p:attrName>ppt_h</p:attrName>
                                        </p:attrNameLst>
                                      </p:cBhvr>
                                      <p:tavLst>
                                        <p:tav tm="0">
                                          <p:val>
                                            <p:fltVal val="0"/>
                                          </p:val>
                                        </p:tav>
                                        <p:tav tm="100000">
                                          <p:val>
                                            <p:strVal val="#ppt_h"/>
                                          </p:val>
                                        </p:tav>
                                      </p:tavLst>
                                    </p:anim>
                                    <p:anim calcmode="lin" valueType="num">
                                      <p:cBhvr>
                                        <p:cTn id="41" dur="1000" fill="hold"/>
                                        <p:tgtEl>
                                          <p:spTgt spid="415"/>
                                        </p:tgtEl>
                                        <p:attrNameLst>
                                          <p:attrName>style.rotation</p:attrName>
                                        </p:attrNameLst>
                                      </p:cBhvr>
                                      <p:tavLst>
                                        <p:tav tm="0">
                                          <p:val>
                                            <p:fltVal val="90"/>
                                          </p:val>
                                        </p:tav>
                                        <p:tav tm="100000">
                                          <p:val>
                                            <p:fltVal val="0"/>
                                          </p:val>
                                        </p:tav>
                                      </p:tavLst>
                                    </p:anim>
                                    <p:animEffect transition="in" filter="fade">
                                      <p:cBhvr>
                                        <p:cTn id="42" dur="1000"/>
                                        <p:tgtEl>
                                          <p:spTgt spid="415"/>
                                        </p:tgtEl>
                                      </p:cBhvr>
                                    </p:animEffect>
                                  </p:childTnLst>
                                </p:cTn>
                              </p:par>
                              <p:par>
                                <p:cTn id="43" presetID="31" presetClass="entr" presetSubtype="0" fill="hold" nodeType="withEffect">
                                  <p:stCondLst>
                                    <p:cond delay="250"/>
                                  </p:stCondLst>
                                  <p:childTnLst>
                                    <p:set>
                                      <p:cBhvr>
                                        <p:cTn id="44" dur="1" fill="hold">
                                          <p:stCondLst>
                                            <p:cond delay="0"/>
                                          </p:stCondLst>
                                        </p:cTn>
                                        <p:tgtEl>
                                          <p:spTgt spid="416"/>
                                        </p:tgtEl>
                                        <p:attrNameLst>
                                          <p:attrName>style.visibility</p:attrName>
                                        </p:attrNameLst>
                                      </p:cBhvr>
                                      <p:to>
                                        <p:strVal val="visible"/>
                                      </p:to>
                                    </p:set>
                                    <p:anim calcmode="lin" valueType="num">
                                      <p:cBhvr>
                                        <p:cTn id="45" dur="1000" fill="hold"/>
                                        <p:tgtEl>
                                          <p:spTgt spid="416"/>
                                        </p:tgtEl>
                                        <p:attrNameLst>
                                          <p:attrName>ppt_w</p:attrName>
                                        </p:attrNameLst>
                                      </p:cBhvr>
                                      <p:tavLst>
                                        <p:tav tm="0">
                                          <p:val>
                                            <p:fltVal val="0"/>
                                          </p:val>
                                        </p:tav>
                                        <p:tav tm="100000">
                                          <p:val>
                                            <p:strVal val="#ppt_w"/>
                                          </p:val>
                                        </p:tav>
                                      </p:tavLst>
                                    </p:anim>
                                    <p:anim calcmode="lin" valueType="num">
                                      <p:cBhvr>
                                        <p:cTn id="46" dur="1000" fill="hold"/>
                                        <p:tgtEl>
                                          <p:spTgt spid="416"/>
                                        </p:tgtEl>
                                        <p:attrNameLst>
                                          <p:attrName>ppt_h</p:attrName>
                                        </p:attrNameLst>
                                      </p:cBhvr>
                                      <p:tavLst>
                                        <p:tav tm="0">
                                          <p:val>
                                            <p:fltVal val="0"/>
                                          </p:val>
                                        </p:tav>
                                        <p:tav tm="100000">
                                          <p:val>
                                            <p:strVal val="#ppt_h"/>
                                          </p:val>
                                        </p:tav>
                                      </p:tavLst>
                                    </p:anim>
                                    <p:anim calcmode="lin" valueType="num">
                                      <p:cBhvr>
                                        <p:cTn id="47" dur="1000" fill="hold"/>
                                        <p:tgtEl>
                                          <p:spTgt spid="416"/>
                                        </p:tgtEl>
                                        <p:attrNameLst>
                                          <p:attrName>style.rotation</p:attrName>
                                        </p:attrNameLst>
                                      </p:cBhvr>
                                      <p:tavLst>
                                        <p:tav tm="0">
                                          <p:val>
                                            <p:fltVal val="90"/>
                                          </p:val>
                                        </p:tav>
                                        <p:tav tm="100000">
                                          <p:val>
                                            <p:fltVal val="0"/>
                                          </p:val>
                                        </p:tav>
                                      </p:tavLst>
                                    </p:anim>
                                    <p:animEffect transition="in" filter="fade">
                                      <p:cBhvr>
                                        <p:cTn id="48" dur="1000"/>
                                        <p:tgtEl>
                                          <p:spTgt spid="416"/>
                                        </p:tgtEl>
                                      </p:cBhvr>
                                    </p:animEffect>
                                  </p:childTnLst>
                                </p:cTn>
                              </p:par>
                              <p:par>
                                <p:cTn id="49" presetID="31" presetClass="entr" presetSubtype="0" fill="hold" nodeType="withEffect">
                                  <p:stCondLst>
                                    <p:cond delay="250"/>
                                  </p:stCondLst>
                                  <p:childTnLst>
                                    <p:set>
                                      <p:cBhvr>
                                        <p:cTn id="50" dur="1" fill="hold">
                                          <p:stCondLst>
                                            <p:cond delay="0"/>
                                          </p:stCondLst>
                                        </p:cTn>
                                        <p:tgtEl>
                                          <p:spTgt spid="418"/>
                                        </p:tgtEl>
                                        <p:attrNameLst>
                                          <p:attrName>style.visibility</p:attrName>
                                        </p:attrNameLst>
                                      </p:cBhvr>
                                      <p:to>
                                        <p:strVal val="visible"/>
                                      </p:to>
                                    </p:set>
                                    <p:anim calcmode="lin" valueType="num">
                                      <p:cBhvr>
                                        <p:cTn id="51" dur="1000" fill="hold"/>
                                        <p:tgtEl>
                                          <p:spTgt spid="418"/>
                                        </p:tgtEl>
                                        <p:attrNameLst>
                                          <p:attrName>ppt_w</p:attrName>
                                        </p:attrNameLst>
                                      </p:cBhvr>
                                      <p:tavLst>
                                        <p:tav tm="0">
                                          <p:val>
                                            <p:fltVal val="0"/>
                                          </p:val>
                                        </p:tav>
                                        <p:tav tm="100000">
                                          <p:val>
                                            <p:strVal val="#ppt_w"/>
                                          </p:val>
                                        </p:tav>
                                      </p:tavLst>
                                    </p:anim>
                                    <p:anim calcmode="lin" valueType="num">
                                      <p:cBhvr>
                                        <p:cTn id="52" dur="1000" fill="hold"/>
                                        <p:tgtEl>
                                          <p:spTgt spid="418"/>
                                        </p:tgtEl>
                                        <p:attrNameLst>
                                          <p:attrName>ppt_h</p:attrName>
                                        </p:attrNameLst>
                                      </p:cBhvr>
                                      <p:tavLst>
                                        <p:tav tm="0">
                                          <p:val>
                                            <p:fltVal val="0"/>
                                          </p:val>
                                        </p:tav>
                                        <p:tav tm="100000">
                                          <p:val>
                                            <p:strVal val="#ppt_h"/>
                                          </p:val>
                                        </p:tav>
                                      </p:tavLst>
                                    </p:anim>
                                    <p:anim calcmode="lin" valueType="num">
                                      <p:cBhvr>
                                        <p:cTn id="53" dur="1000" fill="hold"/>
                                        <p:tgtEl>
                                          <p:spTgt spid="418"/>
                                        </p:tgtEl>
                                        <p:attrNameLst>
                                          <p:attrName>style.rotation</p:attrName>
                                        </p:attrNameLst>
                                      </p:cBhvr>
                                      <p:tavLst>
                                        <p:tav tm="0">
                                          <p:val>
                                            <p:fltVal val="90"/>
                                          </p:val>
                                        </p:tav>
                                        <p:tav tm="100000">
                                          <p:val>
                                            <p:fltVal val="0"/>
                                          </p:val>
                                        </p:tav>
                                      </p:tavLst>
                                    </p:anim>
                                    <p:animEffect transition="in" filter="fade">
                                      <p:cBhvr>
                                        <p:cTn id="54" dur="1000"/>
                                        <p:tgtEl>
                                          <p:spTgt spid="418"/>
                                        </p:tgtEl>
                                      </p:cBhvr>
                                    </p:animEffect>
                                  </p:childTnLst>
                                </p:cTn>
                              </p:par>
                              <p:par>
                                <p:cTn id="55" presetID="31" presetClass="entr" presetSubtype="0" fill="hold" nodeType="withEffect">
                                  <p:stCondLst>
                                    <p:cond delay="250"/>
                                  </p:stCondLst>
                                  <p:childTnLst>
                                    <p:set>
                                      <p:cBhvr>
                                        <p:cTn id="56" dur="1" fill="hold">
                                          <p:stCondLst>
                                            <p:cond delay="0"/>
                                          </p:stCondLst>
                                        </p:cTn>
                                        <p:tgtEl>
                                          <p:spTgt spid="419"/>
                                        </p:tgtEl>
                                        <p:attrNameLst>
                                          <p:attrName>style.visibility</p:attrName>
                                        </p:attrNameLst>
                                      </p:cBhvr>
                                      <p:to>
                                        <p:strVal val="visible"/>
                                      </p:to>
                                    </p:set>
                                    <p:anim calcmode="lin" valueType="num">
                                      <p:cBhvr>
                                        <p:cTn id="57" dur="1000" fill="hold"/>
                                        <p:tgtEl>
                                          <p:spTgt spid="419"/>
                                        </p:tgtEl>
                                        <p:attrNameLst>
                                          <p:attrName>ppt_w</p:attrName>
                                        </p:attrNameLst>
                                      </p:cBhvr>
                                      <p:tavLst>
                                        <p:tav tm="0">
                                          <p:val>
                                            <p:fltVal val="0"/>
                                          </p:val>
                                        </p:tav>
                                        <p:tav tm="100000">
                                          <p:val>
                                            <p:strVal val="#ppt_w"/>
                                          </p:val>
                                        </p:tav>
                                      </p:tavLst>
                                    </p:anim>
                                    <p:anim calcmode="lin" valueType="num">
                                      <p:cBhvr>
                                        <p:cTn id="58" dur="1000" fill="hold"/>
                                        <p:tgtEl>
                                          <p:spTgt spid="419"/>
                                        </p:tgtEl>
                                        <p:attrNameLst>
                                          <p:attrName>ppt_h</p:attrName>
                                        </p:attrNameLst>
                                      </p:cBhvr>
                                      <p:tavLst>
                                        <p:tav tm="0">
                                          <p:val>
                                            <p:fltVal val="0"/>
                                          </p:val>
                                        </p:tav>
                                        <p:tav tm="100000">
                                          <p:val>
                                            <p:strVal val="#ppt_h"/>
                                          </p:val>
                                        </p:tav>
                                      </p:tavLst>
                                    </p:anim>
                                    <p:anim calcmode="lin" valueType="num">
                                      <p:cBhvr>
                                        <p:cTn id="59" dur="1000" fill="hold"/>
                                        <p:tgtEl>
                                          <p:spTgt spid="419"/>
                                        </p:tgtEl>
                                        <p:attrNameLst>
                                          <p:attrName>style.rotation</p:attrName>
                                        </p:attrNameLst>
                                      </p:cBhvr>
                                      <p:tavLst>
                                        <p:tav tm="0">
                                          <p:val>
                                            <p:fltVal val="90"/>
                                          </p:val>
                                        </p:tav>
                                        <p:tav tm="100000">
                                          <p:val>
                                            <p:fltVal val="0"/>
                                          </p:val>
                                        </p:tav>
                                      </p:tavLst>
                                    </p:anim>
                                    <p:animEffect transition="in" filter="fade">
                                      <p:cBhvr>
                                        <p:cTn id="60" dur="1000"/>
                                        <p:tgtEl>
                                          <p:spTgt spid="419"/>
                                        </p:tgtEl>
                                      </p:cBhvr>
                                    </p:animEffect>
                                  </p:childTnLst>
                                </p:cTn>
                              </p:par>
                              <p:par>
                                <p:cTn id="61" presetID="31" presetClass="entr" presetSubtype="0" fill="hold" nodeType="withEffect">
                                  <p:stCondLst>
                                    <p:cond delay="250"/>
                                  </p:stCondLst>
                                  <p:childTnLst>
                                    <p:set>
                                      <p:cBhvr>
                                        <p:cTn id="62" dur="1" fill="hold">
                                          <p:stCondLst>
                                            <p:cond delay="0"/>
                                          </p:stCondLst>
                                        </p:cTn>
                                        <p:tgtEl>
                                          <p:spTgt spid="421"/>
                                        </p:tgtEl>
                                        <p:attrNameLst>
                                          <p:attrName>style.visibility</p:attrName>
                                        </p:attrNameLst>
                                      </p:cBhvr>
                                      <p:to>
                                        <p:strVal val="visible"/>
                                      </p:to>
                                    </p:set>
                                    <p:anim calcmode="lin" valueType="num">
                                      <p:cBhvr>
                                        <p:cTn id="63" dur="1000" fill="hold"/>
                                        <p:tgtEl>
                                          <p:spTgt spid="421"/>
                                        </p:tgtEl>
                                        <p:attrNameLst>
                                          <p:attrName>ppt_w</p:attrName>
                                        </p:attrNameLst>
                                      </p:cBhvr>
                                      <p:tavLst>
                                        <p:tav tm="0">
                                          <p:val>
                                            <p:fltVal val="0"/>
                                          </p:val>
                                        </p:tav>
                                        <p:tav tm="100000">
                                          <p:val>
                                            <p:strVal val="#ppt_w"/>
                                          </p:val>
                                        </p:tav>
                                      </p:tavLst>
                                    </p:anim>
                                    <p:anim calcmode="lin" valueType="num">
                                      <p:cBhvr>
                                        <p:cTn id="64" dur="1000" fill="hold"/>
                                        <p:tgtEl>
                                          <p:spTgt spid="421"/>
                                        </p:tgtEl>
                                        <p:attrNameLst>
                                          <p:attrName>ppt_h</p:attrName>
                                        </p:attrNameLst>
                                      </p:cBhvr>
                                      <p:tavLst>
                                        <p:tav tm="0">
                                          <p:val>
                                            <p:fltVal val="0"/>
                                          </p:val>
                                        </p:tav>
                                        <p:tav tm="100000">
                                          <p:val>
                                            <p:strVal val="#ppt_h"/>
                                          </p:val>
                                        </p:tav>
                                      </p:tavLst>
                                    </p:anim>
                                    <p:anim calcmode="lin" valueType="num">
                                      <p:cBhvr>
                                        <p:cTn id="65" dur="1000" fill="hold"/>
                                        <p:tgtEl>
                                          <p:spTgt spid="421"/>
                                        </p:tgtEl>
                                        <p:attrNameLst>
                                          <p:attrName>style.rotation</p:attrName>
                                        </p:attrNameLst>
                                      </p:cBhvr>
                                      <p:tavLst>
                                        <p:tav tm="0">
                                          <p:val>
                                            <p:fltVal val="90"/>
                                          </p:val>
                                        </p:tav>
                                        <p:tav tm="100000">
                                          <p:val>
                                            <p:fltVal val="0"/>
                                          </p:val>
                                        </p:tav>
                                      </p:tavLst>
                                    </p:anim>
                                    <p:animEffect transition="in" filter="fade">
                                      <p:cBhvr>
                                        <p:cTn id="66" dur="1000"/>
                                        <p:tgtEl>
                                          <p:spTgt spid="421"/>
                                        </p:tgtEl>
                                      </p:cBhvr>
                                    </p:animEffect>
                                  </p:childTnLst>
                                </p:cTn>
                              </p:par>
                              <p:par>
                                <p:cTn id="67" presetID="31" presetClass="entr" presetSubtype="0" fill="hold" nodeType="withEffect">
                                  <p:stCondLst>
                                    <p:cond delay="250"/>
                                  </p:stCondLst>
                                  <p:childTnLst>
                                    <p:set>
                                      <p:cBhvr>
                                        <p:cTn id="68" dur="1" fill="hold">
                                          <p:stCondLst>
                                            <p:cond delay="0"/>
                                          </p:stCondLst>
                                        </p:cTn>
                                        <p:tgtEl>
                                          <p:spTgt spid="424"/>
                                        </p:tgtEl>
                                        <p:attrNameLst>
                                          <p:attrName>style.visibility</p:attrName>
                                        </p:attrNameLst>
                                      </p:cBhvr>
                                      <p:to>
                                        <p:strVal val="visible"/>
                                      </p:to>
                                    </p:set>
                                    <p:anim calcmode="lin" valueType="num">
                                      <p:cBhvr>
                                        <p:cTn id="69" dur="1000" fill="hold"/>
                                        <p:tgtEl>
                                          <p:spTgt spid="424"/>
                                        </p:tgtEl>
                                        <p:attrNameLst>
                                          <p:attrName>ppt_w</p:attrName>
                                        </p:attrNameLst>
                                      </p:cBhvr>
                                      <p:tavLst>
                                        <p:tav tm="0">
                                          <p:val>
                                            <p:fltVal val="0"/>
                                          </p:val>
                                        </p:tav>
                                        <p:tav tm="100000">
                                          <p:val>
                                            <p:strVal val="#ppt_w"/>
                                          </p:val>
                                        </p:tav>
                                      </p:tavLst>
                                    </p:anim>
                                    <p:anim calcmode="lin" valueType="num">
                                      <p:cBhvr>
                                        <p:cTn id="70" dur="1000" fill="hold"/>
                                        <p:tgtEl>
                                          <p:spTgt spid="424"/>
                                        </p:tgtEl>
                                        <p:attrNameLst>
                                          <p:attrName>ppt_h</p:attrName>
                                        </p:attrNameLst>
                                      </p:cBhvr>
                                      <p:tavLst>
                                        <p:tav tm="0">
                                          <p:val>
                                            <p:fltVal val="0"/>
                                          </p:val>
                                        </p:tav>
                                        <p:tav tm="100000">
                                          <p:val>
                                            <p:strVal val="#ppt_h"/>
                                          </p:val>
                                        </p:tav>
                                      </p:tavLst>
                                    </p:anim>
                                    <p:anim calcmode="lin" valueType="num">
                                      <p:cBhvr>
                                        <p:cTn id="71" dur="1000" fill="hold"/>
                                        <p:tgtEl>
                                          <p:spTgt spid="424"/>
                                        </p:tgtEl>
                                        <p:attrNameLst>
                                          <p:attrName>style.rotation</p:attrName>
                                        </p:attrNameLst>
                                      </p:cBhvr>
                                      <p:tavLst>
                                        <p:tav tm="0">
                                          <p:val>
                                            <p:fltVal val="90"/>
                                          </p:val>
                                        </p:tav>
                                        <p:tav tm="100000">
                                          <p:val>
                                            <p:fltVal val="0"/>
                                          </p:val>
                                        </p:tav>
                                      </p:tavLst>
                                    </p:anim>
                                    <p:animEffect transition="in" filter="fade">
                                      <p:cBhvr>
                                        <p:cTn id="72" dur="1000"/>
                                        <p:tgtEl>
                                          <p:spTgt spid="424"/>
                                        </p:tgtEl>
                                      </p:cBhvr>
                                    </p:animEffect>
                                  </p:childTnLst>
                                </p:cTn>
                              </p:par>
                              <p:par>
                                <p:cTn id="73" presetID="31" presetClass="entr" presetSubtype="0" fill="hold" nodeType="withEffect">
                                  <p:stCondLst>
                                    <p:cond delay="250"/>
                                  </p:stCondLst>
                                  <p:childTnLst>
                                    <p:set>
                                      <p:cBhvr>
                                        <p:cTn id="74" dur="1" fill="hold">
                                          <p:stCondLst>
                                            <p:cond delay="0"/>
                                          </p:stCondLst>
                                        </p:cTn>
                                        <p:tgtEl>
                                          <p:spTgt spid="425"/>
                                        </p:tgtEl>
                                        <p:attrNameLst>
                                          <p:attrName>style.visibility</p:attrName>
                                        </p:attrNameLst>
                                      </p:cBhvr>
                                      <p:to>
                                        <p:strVal val="visible"/>
                                      </p:to>
                                    </p:set>
                                    <p:anim calcmode="lin" valueType="num">
                                      <p:cBhvr>
                                        <p:cTn id="75" dur="1000" fill="hold"/>
                                        <p:tgtEl>
                                          <p:spTgt spid="425"/>
                                        </p:tgtEl>
                                        <p:attrNameLst>
                                          <p:attrName>ppt_w</p:attrName>
                                        </p:attrNameLst>
                                      </p:cBhvr>
                                      <p:tavLst>
                                        <p:tav tm="0">
                                          <p:val>
                                            <p:fltVal val="0"/>
                                          </p:val>
                                        </p:tav>
                                        <p:tav tm="100000">
                                          <p:val>
                                            <p:strVal val="#ppt_w"/>
                                          </p:val>
                                        </p:tav>
                                      </p:tavLst>
                                    </p:anim>
                                    <p:anim calcmode="lin" valueType="num">
                                      <p:cBhvr>
                                        <p:cTn id="76" dur="1000" fill="hold"/>
                                        <p:tgtEl>
                                          <p:spTgt spid="425"/>
                                        </p:tgtEl>
                                        <p:attrNameLst>
                                          <p:attrName>ppt_h</p:attrName>
                                        </p:attrNameLst>
                                      </p:cBhvr>
                                      <p:tavLst>
                                        <p:tav tm="0">
                                          <p:val>
                                            <p:fltVal val="0"/>
                                          </p:val>
                                        </p:tav>
                                        <p:tav tm="100000">
                                          <p:val>
                                            <p:strVal val="#ppt_h"/>
                                          </p:val>
                                        </p:tav>
                                      </p:tavLst>
                                    </p:anim>
                                    <p:anim calcmode="lin" valueType="num">
                                      <p:cBhvr>
                                        <p:cTn id="77" dur="1000" fill="hold"/>
                                        <p:tgtEl>
                                          <p:spTgt spid="425"/>
                                        </p:tgtEl>
                                        <p:attrNameLst>
                                          <p:attrName>style.rotation</p:attrName>
                                        </p:attrNameLst>
                                      </p:cBhvr>
                                      <p:tavLst>
                                        <p:tav tm="0">
                                          <p:val>
                                            <p:fltVal val="90"/>
                                          </p:val>
                                        </p:tav>
                                        <p:tav tm="100000">
                                          <p:val>
                                            <p:fltVal val="0"/>
                                          </p:val>
                                        </p:tav>
                                      </p:tavLst>
                                    </p:anim>
                                    <p:animEffect transition="in" filter="fade">
                                      <p:cBhvr>
                                        <p:cTn id="78" dur="1000"/>
                                        <p:tgtEl>
                                          <p:spTgt spid="425"/>
                                        </p:tgtEl>
                                      </p:cBhvr>
                                    </p:animEffect>
                                  </p:childTnLst>
                                </p:cTn>
                              </p:par>
                              <p:par>
                                <p:cTn id="79" presetID="31" presetClass="entr" presetSubtype="0" fill="hold" nodeType="withEffect">
                                  <p:stCondLst>
                                    <p:cond delay="250"/>
                                  </p:stCondLst>
                                  <p:childTnLst>
                                    <p:set>
                                      <p:cBhvr>
                                        <p:cTn id="80" dur="1" fill="hold">
                                          <p:stCondLst>
                                            <p:cond delay="0"/>
                                          </p:stCondLst>
                                        </p:cTn>
                                        <p:tgtEl>
                                          <p:spTgt spid="422"/>
                                        </p:tgtEl>
                                        <p:attrNameLst>
                                          <p:attrName>style.visibility</p:attrName>
                                        </p:attrNameLst>
                                      </p:cBhvr>
                                      <p:to>
                                        <p:strVal val="visible"/>
                                      </p:to>
                                    </p:set>
                                    <p:anim calcmode="lin" valueType="num">
                                      <p:cBhvr>
                                        <p:cTn id="81" dur="1000" fill="hold"/>
                                        <p:tgtEl>
                                          <p:spTgt spid="422"/>
                                        </p:tgtEl>
                                        <p:attrNameLst>
                                          <p:attrName>ppt_w</p:attrName>
                                        </p:attrNameLst>
                                      </p:cBhvr>
                                      <p:tavLst>
                                        <p:tav tm="0">
                                          <p:val>
                                            <p:fltVal val="0"/>
                                          </p:val>
                                        </p:tav>
                                        <p:tav tm="100000">
                                          <p:val>
                                            <p:strVal val="#ppt_w"/>
                                          </p:val>
                                        </p:tav>
                                      </p:tavLst>
                                    </p:anim>
                                    <p:anim calcmode="lin" valueType="num">
                                      <p:cBhvr>
                                        <p:cTn id="82" dur="1000" fill="hold"/>
                                        <p:tgtEl>
                                          <p:spTgt spid="422"/>
                                        </p:tgtEl>
                                        <p:attrNameLst>
                                          <p:attrName>ppt_h</p:attrName>
                                        </p:attrNameLst>
                                      </p:cBhvr>
                                      <p:tavLst>
                                        <p:tav tm="0">
                                          <p:val>
                                            <p:fltVal val="0"/>
                                          </p:val>
                                        </p:tav>
                                        <p:tav tm="100000">
                                          <p:val>
                                            <p:strVal val="#ppt_h"/>
                                          </p:val>
                                        </p:tav>
                                      </p:tavLst>
                                    </p:anim>
                                    <p:anim calcmode="lin" valueType="num">
                                      <p:cBhvr>
                                        <p:cTn id="83" dur="1000" fill="hold"/>
                                        <p:tgtEl>
                                          <p:spTgt spid="422"/>
                                        </p:tgtEl>
                                        <p:attrNameLst>
                                          <p:attrName>style.rotation</p:attrName>
                                        </p:attrNameLst>
                                      </p:cBhvr>
                                      <p:tavLst>
                                        <p:tav tm="0">
                                          <p:val>
                                            <p:fltVal val="90"/>
                                          </p:val>
                                        </p:tav>
                                        <p:tav tm="100000">
                                          <p:val>
                                            <p:fltVal val="0"/>
                                          </p:val>
                                        </p:tav>
                                      </p:tavLst>
                                    </p:anim>
                                    <p:animEffect transition="in" filter="fade">
                                      <p:cBhvr>
                                        <p:cTn id="84" dur="1000"/>
                                        <p:tgtEl>
                                          <p:spTgt spid="422"/>
                                        </p:tgtEl>
                                      </p:cBhvr>
                                    </p:animEffect>
                                  </p:childTnLst>
                                </p:cTn>
                              </p:par>
                              <p:par>
                                <p:cTn id="85" presetID="53" presetClass="entr" presetSubtype="16" fill="hold" grpId="0" nodeType="withEffect">
                                  <p:stCondLst>
                                    <p:cond delay="750"/>
                                  </p:stCondLst>
                                  <p:childTnLst>
                                    <p:set>
                                      <p:cBhvr>
                                        <p:cTn id="86" dur="1" fill="hold">
                                          <p:stCondLst>
                                            <p:cond delay="0"/>
                                          </p:stCondLst>
                                        </p:cTn>
                                        <p:tgtEl>
                                          <p:spTgt spid="403"/>
                                        </p:tgtEl>
                                        <p:attrNameLst>
                                          <p:attrName>style.visibility</p:attrName>
                                        </p:attrNameLst>
                                      </p:cBhvr>
                                      <p:to>
                                        <p:strVal val="visible"/>
                                      </p:to>
                                    </p:set>
                                    <p:anim calcmode="lin" valueType="num">
                                      <p:cBhvr>
                                        <p:cTn id="87" dur="500" fill="hold"/>
                                        <p:tgtEl>
                                          <p:spTgt spid="403"/>
                                        </p:tgtEl>
                                        <p:attrNameLst>
                                          <p:attrName>ppt_w</p:attrName>
                                        </p:attrNameLst>
                                      </p:cBhvr>
                                      <p:tavLst>
                                        <p:tav tm="0">
                                          <p:val>
                                            <p:fltVal val="0"/>
                                          </p:val>
                                        </p:tav>
                                        <p:tav tm="100000">
                                          <p:val>
                                            <p:strVal val="#ppt_w"/>
                                          </p:val>
                                        </p:tav>
                                      </p:tavLst>
                                    </p:anim>
                                    <p:anim calcmode="lin" valueType="num">
                                      <p:cBhvr>
                                        <p:cTn id="88" dur="500" fill="hold"/>
                                        <p:tgtEl>
                                          <p:spTgt spid="403"/>
                                        </p:tgtEl>
                                        <p:attrNameLst>
                                          <p:attrName>ppt_h</p:attrName>
                                        </p:attrNameLst>
                                      </p:cBhvr>
                                      <p:tavLst>
                                        <p:tav tm="0">
                                          <p:val>
                                            <p:fltVal val="0"/>
                                          </p:val>
                                        </p:tav>
                                        <p:tav tm="100000">
                                          <p:val>
                                            <p:strVal val="#ppt_h"/>
                                          </p:val>
                                        </p:tav>
                                      </p:tavLst>
                                    </p:anim>
                                    <p:animEffect transition="in" filter="fade">
                                      <p:cBhvr>
                                        <p:cTn id="89" dur="500"/>
                                        <p:tgtEl>
                                          <p:spTgt spid="403"/>
                                        </p:tgtEl>
                                      </p:cBhvr>
                                    </p:animEffect>
                                  </p:childTnLst>
                                </p:cTn>
                              </p:par>
                              <p:par>
                                <p:cTn id="90" presetID="53" presetClass="entr" presetSubtype="16" fill="hold" grpId="0" nodeType="withEffect">
                                  <p:stCondLst>
                                    <p:cond delay="750"/>
                                  </p:stCondLst>
                                  <p:childTnLst>
                                    <p:set>
                                      <p:cBhvr>
                                        <p:cTn id="91" dur="1" fill="hold">
                                          <p:stCondLst>
                                            <p:cond delay="0"/>
                                          </p:stCondLst>
                                        </p:cTn>
                                        <p:tgtEl>
                                          <p:spTgt spid="434"/>
                                        </p:tgtEl>
                                        <p:attrNameLst>
                                          <p:attrName>style.visibility</p:attrName>
                                        </p:attrNameLst>
                                      </p:cBhvr>
                                      <p:to>
                                        <p:strVal val="visible"/>
                                      </p:to>
                                    </p:set>
                                    <p:anim calcmode="lin" valueType="num">
                                      <p:cBhvr>
                                        <p:cTn id="92" dur="500" fill="hold"/>
                                        <p:tgtEl>
                                          <p:spTgt spid="434"/>
                                        </p:tgtEl>
                                        <p:attrNameLst>
                                          <p:attrName>ppt_w</p:attrName>
                                        </p:attrNameLst>
                                      </p:cBhvr>
                                      <p:tavLst>
                                        <p:tav tm="0">
                                          <p:val>
                                            <p:fltVal val="0"/>
                                          </p:val>
                                        </p:tav>
                                        <p:tav tm="100000">
                                          <p:val>
                                            <p:strVal val="#ppt_w"/>
                                          </p:val>
                                        </p:tav>
                                      </p:tavLst>
                                    </p:anim>
                                    <p:anim calcmode="lin" valueType="num">
                                      <p:cBhvr>
                                        <p:cTn id="93" dur="500" fill="hold"/>
                                        <p:tgtEl>
                                          <p:spTgt spid="434"/>
                                        </p:tgtEl>
                                        <p:attrNameLst>
                                          <p:attrName>ppt_h</p:attrName>
                                        </p:attrNameLst>
                                      </p:cBhvr>
                                      <p:tavLst>
                                        <p:tav tm="0">
                                          <p:val>
                                            <p:fltVal val="0"/>
                                          </p:val>
                                        </p:tav>
                                        <p:tav tm="100000">
                                          <p:val>
                                            <p:strVal val="#ppt_h"/>
                                          </p:val>
                                        </p:tav>
                                      </p:tavLst>
                                    </p:anim>
                                    <p:animEffect transition="in" filter="fade">
                                      <p:cBhvr>
                                        <p:cTn id="94" dur="500"/>
                                        <p:tgtEl>
                                          <p:spTgt spid="434"/>
                                        </p:tgtEl>
                                      </p:cBhvr>
                                    </p:animEffect>
                                  </p:childTnLst>
                                </p:cTn>
                              </p:par>
                              <p:par>
                                <p:cTn id="95" presetID="53" presetClass="entr" presetSubtype="16" fill="hold" grpId="0" nodeType="withEffect">
                                  <p:stCondLst>
                                    <p:cond delay="750"/>
                                  </p:stCondLst>
                                  <p:childTnLst>
                                    <p:set>
                                      <p:cBhvr>
                                        <p:cTn id="96" dur="1" fill="hold">
                                          <p:stCondLst>
                                            <p:cond delay="0"/>
                                          </p:stCondLst>
                                        </p:cTn>
                                        <p:tgtEl>
                                          <p:spTgt spid="402"/>
                                        </p:tgtEl>
                                        <p:attrNameLst>
                                          <p:attrName>style.visibility</p:attrName>
                                        </p:attrNameLst>
                                      </p:cBhvr>
                                      <p:to>
                                        <p:strVal val="visible"/>
                                      </p:to>
                                    </p:set>
                                    <p:anim calcmode="lin" valueType="num">
                                      <p:cBhvr>
                                        <p:cTn id="97" dur="500" fill="hold"/>
                                        <p:tgtEl>
                                          <p:spTgt spid="402"/>
                                        </p:tgtEl>
                                        <p:attrNameLst>
                                          <p:attrName>ppt_w</p:attrName>
                                        </p:attrNameLst>
                                      </p:cBhvr>
                                      <p:tavLst>
                                        <p:tav tm="0">
                                          <p:val>
                                            <p:fltVal val="0"/>
                                          </p:val>
                                        </p:tav>
                                        <p:tav tm="100000">
                                          <p:val>
                                            <p:strVal val="#ppt_w"/>
                                          </p:val>
                                        </p:tav>
                                      </p:tavLst>
                                    </p:anim>
                                    <p:anim calcmode="lin" valueType="num">
                                      <p:cBhvr>
                                        <p:cTn id="98" dur="500" fill="hold"/>
                                        <p:tgtEl>
                                          <p:spTgt spid="402"/>
                                        </p:tgtEl>
                                        <p:attrNameLst>
                                          <p:attrName>ppt_h</p:attrName>
                                        </p:attrNameLst>
                                      </p:cBhvr>
                                      <p:tavLst>
                                        <p:tav tm="0">
                                          <p:val>
                                            <p:fltVal val="0"/>
                                          </p:val>
                                        </p:tav>
                                        <p:tav tm="100000">
                                          <p:val>
                                            <p:strVal val="#ppt_h"/>
                                          </p:val>
                                        </p:tav>
                                      </p:tavLst>
                                    </p:anim>
                                    <p:animEffect transition="in" filter="fade">
                                      <p:cBhvr>
                                        <p:cTn id="99" dur="500"/>
                                        <p:tgtEl>
                                          <p:spTgt spid="402"/>
                                        </p:tgtEl>
                                      </p:cBhvr>
                                    </p:animEffect>
                                  </p:childTnLst>
                                </p:cTn>
                              </p:par>
                              <p:par>
                                <p:cTn id="100" presetID="53" presetClass="entr" presetSubtype="16" fill="hold" grpId="0" nodeType="withEffect">
                                  <p:stCondLst>
                                    <p:cond delay="750"/>
                                  </p:stCondLst>
                                  <p:childTnLst>
                                    <p:set>
                                      <p:cBhvr>
                                        <p:cTn id="101" dur="1" fill="hold">
                                          <p:stCondLst>
                                            <p:cond delay="0"/>
                                          </p:stCondLst>
                                        </p:cTn>
                                        <p:tgtEl>
                                          <p:spTgt spid="414"/>
                                        </p:tgtEl>
                                        <p:attrNameLst>
                                          <p:attrName>style.visibility</p:attrName>
                                        </p:attrNameLst>
                                      </p:cBhvr>
                                      <p:to>
                                        <p:strVal val="visible"/>
                                      </p:to>
                                    </p:set>
                                    <p:anim calcmode="lin" valueType="num">
                                      <p:cBhvr>
                                        <p:cTn id="102" dur="500" fill="hold"/>
                                        <p:tgtEl>
                                          <p:spTgt spid="414"/>
                                        </p:tgtEl>
                                        <p:attrNameLst>
                                          <p:attrName>ppt_w</p:attrName>
                                        </p:attrNameLst>
                                      </p:cBhvr>
                                      <p:tavLst>
                                        <p:tav tm="0">
                                          <p:val>
                                            <p:fltVal val="0"/>
                                          </p:val>
                                        </p:tav>
                                        <p:tav tm="100000">
                                          <p:val>
                                            <p:strVal val="#ppt_w"/>
                                          </p:val>
                                        </p:tav>
                                      </p:tavLst>
                                    </p:anim>
                                    <p:anim calcmode="lin" valueType="num">
                                      <p:cBhvr>
                                        <p:cTn id="103" dur="500" fill="hold"/>
                                        <p:tgtEl>
                                          <p:spTgt spid="414"/>
                                        </p:tgtEl>
                                        <p:attrNameLst>
                                          <p:attrName>ppt_h</p:attrName>
                                        </p:attrNameLst>
                                      </p:cBhvr>
                                      <p:tavLst>
                                        <p:tav tm="0">
                                          <p:val>
                                            <p:fltVal val="0"/>
                                          </p:val>
                                        </p:tav>
                                        <p:tav tm="100000">
                                          <p:val>
                                            <p:strVal val="#ppt_h"/>
                                          </p:val>
                                        </p:tav>
                                      </p:tavLst>
                                    </p:anim>
                                    <p:animEffect transition="in" filter="fade">
                                      <p:cBhvr>
                                        <p:cTn id="104" dur="500"/>
                                        <p:tgtEl>
                                          <p:spTgt spid="414"/>
                                        </p:tgtEl>
                                      </p:cBhvr>
                                    </p:animEffect>
                                  </p:childTnLst>
                                </p:cTn>
                              </p:par>
                              <p:par>
                                <p:cTn id="105" presetID="53" presetClass="entr" presetSubtype="16" fill="hold" grpId="0" nodeType="withEffect">
                                  <p:stCondLst>
                                    <p:cond delay="750"/>
                                  </p:stCondLst>
                                  <p:childTnLst>
                                    <p:set>
                                      <p:cBhvr>
                                        <p:cTn id="106" dur="1" fill="hold">
                                          <p:stCondLst>
                                            <p:cond delay="0"/>
                                          </p:stCondLst>
                                        </p:cTn>
                                        <p:tgtEl>
                                          <p:spTgt spid="404"/>
                                        </p:tgtEl>
                                        <p:attrNameLst>
                                          <p:attrName>style.visibility</p:attrName>
                                        </p:attrNameLst>
                                      </p:cBhvr>
                                      <p:to>
                                        <p:strVal val="visible"/>
                                      </p:to>
                                    </p:set>
                                    <p:anim calcmode="lin" valueType="num">
                                      <p:cBhvr>
                                        <p:cTn id="107" dur="500" fill="hold"/>
                                        <p:tgtEl>
                                          <p:spTgt spid="404"/>
                                        </p:tgtEl>
                                        <p:attrNameLst>
                                          <p:attrName>ppt_w</p:attrName>
                                        </p:attrNameLst>
                                      </p:cBhvr>
                                      <p:tavLst>
                                        <p:tav tm="0">
                                          <p:val>
                                            <p:fltVal val="0"/>
                                          </p:val>
                                        </p:tav>
                                        <p:tav tm="100000">
                                          <p:val>
                                            <p:strVal val="#ppt_w"/>
                                          </p:val>
                                        </p:tav>
                                      </p:tavLst>
                                    </p:anim>
                                    <p:anim calcmode="lin" valueType="num">
                                      <p:cBhvr>
                                        <p:cTn id="108" dur="500" fill="hold"/>
                                        <p:tgtEl>
                                          <p:spTgt spid="404"/>
                                        </p:tgtEl>
                                        <p:attrNameLst>
                                          <p:attrName>ppt_h</p:attrName>
                                        </p:attrNameLst>
                                      </p:cBhvr>
                                      <p:tavLst>
                                        <p:tav tm="0">
                                          <p:val>
                                            <p:fltVal val="0"/>
                                          </p:val>
                                        </p:tav>
                                        <p:tav tm="100000">
                                          <p:val>
                                            <p:strVal val="#ppt_h"/>
                                          </p:val>
                                        </p:tav>
                                      </p:tavLst>
                                    </p:anim>
                                    <p:animEffect transition="in" filter="fade">
                                      <p:cBhvr>
                                        <p:cTn id="109" dur="500"/>
                                        <p:tgtEl>
                                          <p:spTgt spid="404"/>
                                        </p:tgtEl>
                                      </p:cBhvr>
                                    </p:animEffect>
                                  </p:childTnLst>
                                </p:cTn>
                              </p:par>
                              <p:par>
                                <p:cTn id="110" presetID="53" presetClass="entr" presetSubtype="16" fill="hold" grpId="0" nodeType="withEffect">
                                  <p:stCondLst>
                                    <p:cond delay="750"/>
                                  </p:stCondLst>
                                  <p:childTnLst>
                                    <p:set>
                                      <p:cBhvr>
                                        <p:cTn id="111" dur="1" fill="hold">
                                          <p:stCondLst>
                                            <p:cond delay="0"/>
                                          </p:stCondLst>
                                        </p:cTn>
                                        <p:tgtEl>
                                          <p:spTgt spid="417"/>
                                        </p:tgtEl>
                                        <p:attrNameLst>
                                          <p:attrName>style.visibility</p:attrName>
                                        </p:attrNameLst>
                                      </p:cBhvr>
                                      <p:to>
                                        <p:strVal val="visible"/>
                                      </p:to>
                                    </p:set>
                                    <p:anim calcmode="lin" valueType="num">
                                      <p:cBhvr>
                                        <p:cTn id="112" dur="500" fill="hold"/>
                                        <p:tgtEl>
                                          <p:spTgt spid="417"/>
                                        </p:tgtEl>
                                        <p:attrNameLst>
                                          <p:attrName>ppt_w</p:attrName>
                                        </p:attrNameLst>
                                      </p:cBhvr>
                                      <p:tavLst>
                                        <p:tav tm="0">
                                          <p:val>
                                            <p:fltVal val="0"/>
                                          </p:val>
                                        </p:tav>
                                        <p:tav tm="100000">
                                          <p:val>
                                            <p:strVal val="#ppt_w"/>
                                          </p:val>
                                        </p:tav>
                                      </p:tavLst>
                                    </p:anim>
                                    <p:anim calcmode="lin" valueType="num">
                                      <p:cBhvr>
                                        <p:cTn id="113" dur="500" fill="hold"/>
                                        <p:tgtEl>
                                          <p:spTgt spid="417"/>
                                        </p:tgtEl>
                                        <p:attrNameLst>
                                          <p:attrName>ppt_h</p:attrName>
                                        </p:attrNameLst>
                                      </p:cBhvr>
                                      <p:tavLst>
                                        <p:tav tm="0">
                                          <p:val>
                                            <p:fltVal val="0"/>
                                          </p:val>
                                        </p:tav>
                                        <p:tav tm="100000">
                                          <p:val>
                                            <p:strVal val="#ppt_h"/>
                                          </p:val>
                                        </p:tav>
                                      </p:tavLst>
                                    </p:anim>
                                    <p:animEffect transition="in" filter="fade">
                                      <p:cBhvr>
                                        <p:cTn id="114" dur="500"/>
                                        <p:tgtEl>
                                          <p:spTgt spid="417"/>
                                        </p:tgtEl>
                                      </p:cBhvr>
                                    </p:animEffect>
                                  </p:childTnLst>
                                </p:cTn>
                              </p:par>
                              <p:par>
                                <p:cTn id="115" presetID="53" presetClass="entr" presetSubtype="16" fill="hold" grpId="0" nodeType="withEffect">
                                  <p:stCondLst>
                                    <p:cond delay="750"/>
                                  </p:stCondLst>
                                  <p:childTnLst>
                                    <p:set>
                                      <p:cBhvr>
                                        <p:cTn id="116" dur="1" fill="hold">
                                          <p:stCondLst>
                                            <p:cond delay="0"/>
                                          </p:stCondLst>
                                        </p:cTn>
                                        <p:tgtEl>
                                          <p:spTgt spid="420"/>
                                        </p:tgtEl>
                                        <p:attrNameLst>
                                          <p:attrName>style.visibility</p:attrName>
                                        </p:attrNameLst>
                                      </p:cBhvr>
                                      <p:to>
                                        <p:strVal val="visible"/>
                                      </p:to>
                                    </p:set>
                                    <p:anim calcmode="lin" valueType="num">
                                      <p:cBhvr>
                                        <p:cTn id="117" dur="500" fill="hold"/>
                                        <p:tgtEl>
                                          <p:spTgt spid="420"/>
                                        </p:tgtEl>
                                        <p:attrNameLst>
                                          <p:attrName>ppt_w</p:attrName>
                                        </p:attrNameLst>
                                      </p:cBhvr>
                                      <p:tavLst>
                                        <p:tav tm="0">
                                          <p:val>
                                            <p:fltVal val="0"/>
                                          </p:val>
                                        </p:tav>
                                        <p:tav tm="100000">
                                          <p:val>
                                            <p:strVal val="#ppt_w"/>
                                          </p:val>
                                        </p:tav>
                                      </p:tavLst>
                                    </p:anim>
                                    <p:anim calcmode="lin" valueType="num">
                                      <p:cBhvr>
                                        <p:cTn id="118" dur="500" fill="hold"/>
                                        <p:tgtEl>
                                          <p:spTgt spid="420"/>
                                        </p:tgtEl>
                                        <p:attrNameLst>
                                          <p:attrName>ppt_h</p:attrName>
                                        </p:attrNameLst>
                                      </p:cBhvr>
                                      <p:tavLst>
                                        <p:tav tm="0">
                                          <p:val>
                                            <p:fltVal val="0"/>
                                          </p:val>
                                        </p:tav>
                                        <p:tav tm="100000">
                                          <p:val>
                                            <p:strVal val="#ppt_h"/>
                                          </p:val>
                                        </p:tav>
                                      </p:tavLst>
                                    </p:anim>
                                    <p:animEffect transition="in" filter="fade">
                                      <p:cBhvr>
                                        <p:cTn id="119" dur="500"/>
                                        <p:tgtEl>
                                          <p:spTgt spid="420"/>
                                        </p:tgtEl>
                                      </p:cBhvr>
                                    </p:animEffect>
                                  </p:childTnLst>
                                </p:cTn>
                              </p:par>
                              <p:par>
                                <p:cTn id="120" presetID="53" presetClass="entr" presetSubtype="16" fill="hold" grpId="0" nodeType="withEffect">
                                  <p:stCondLst>
                                    <p:cond delay="750"/>
                                  </p:stCondLst>
                                  <p:childTnLst>
                                    <p:set>
                                      <p:cBhvr>
                                        <p:cTn id="121" dur="1" fill="hold">
                                          <p:stCondLst>
                                            <p:cond delay="0"/>
                                          </p:stCondLst>
                                        </p:cTn>
                                        <p:tgtEl>
                                          <p:spTgt spid="406"/>
                                        </p:tgtEl>
                                        <p:attrNameLst>
                                          <p:attrName>style.visibility</p:attrName>
                                        </p:attrNameLst>
                                      </p:cBhvr>
                                      <p:to>
                                        <p:strVal val="visible"/>
                                      </p:to>
                                    </p:set>
                                    <p:anim calcmode="lin" valueType="num">
                                      <p:cBhvr>
                                        <p:cTn id="122" dur="500" fill="hold"/>
                                        <p:tgtEl>
                                          <p:spTgt spid="406"/>
                                        </p:tgtEl>
                                        <p:attrNameLst>
                                          <p:attrName>ppt_w</p:attrName>
                                        </p:attrNameLst>
                                      </p:cBhvr>
                                      <p:tavLst>
                                        <p:tav tm="0">
                                          <p:val>
                                            <p:fltVal val="0"/>
                                          </p:val>
                                        </p:tav>
                                        <p:tav tm="100000">
                                          <p:val>
                                            <p:strVal val="#ppt_w"/>
                                          </p:val>
                                        </p:tav>
                                      </p:tavLst>
                                    </p:anim>
                                    <p:anim calcmode="lin" valueType="num">
                                      <p:cBhvr>
                                        <p:cTn id="123" dur="500" fill="hold"/>
                                        <p:tgtEl>
                                          <p:spTgt spid="406"/>
                                        </p:tgtEl>
                                        <p:attrNameLst>
                                          <p:attrName>ppt_h</p:attrName>
                                        </p:attrNameLst>
                                      </p:cBhvr>
                                      <p:tavLst>
                                        <p:tav tm="0">
                                          <p:val>
                                            <p:fltVal val="0"/>
                                          </p:val>
                                        </p:tav>
                                        <p:tav tm="100000">
                                          <p:val>
                                            <p:strVal val="#ppt_h"/>
                                          </p:val>
                                        </p:tav>
                                      </p:tavLst>
                                    </p:anim>
                                    <p:animEffect transition="in" filter="fade">
                                      <p:cBhvr>
                                        <p:cTn id="124" dur="500"/>
                                        <p:tgtEl>
                                          <p:spTgt spid="406"/>
                                        </p:tgtEl>
                                      </p:cBhvr>
                                    </p:animEffect>
                                  </p:childTnLst>
                                </p:cTn>
                              </p:par>
                              <p:par>
                                <p:cTn id="125" presetID="53" presetClass="entr" presetSubtype="16" fill="hold" grpId="0" nodeType="withEffect">
                                  <p:stCondLst>
                                    <p:cond delay="750"/>
                                  </p:stCondLst>
                                  <p:childTnLst>
                                    <p:set>
                                      <p:cBhvr>
                                        <p:cTn id="126" dur="1" fill="hold">
                                          <p:stCondLst>
                                            <p:cond delay="0"/>
                                          </p:stCondLst>
                                        </p:cTn>
                                        <p:tgtEl>
                                          <p:spTgt spid="405"/>
                                        </p:tgtEl>
                                        <p:attrNameLst>
                                          <p:attrName>style.visibility</p:attrName>
                                        </p:attrNameLst>
                                      </p:cBhvr>
                                      <p:to>
                                        <p:strVal val="visible"/>
                                      </p:to>
                                    </p:set>
                                    <p:anim calcmode="lin" valueType="num">
                                      <p:cBhvr>
                                        <p:cTn id="127" dur="500" fill="hold"/>
                                        <p:tgtEl>
                                          <p:spTgt spid="405"/>
                                        </p:tgtEl>
                                        <p:attrNameLst>
                                          <p:attrName>ppt_w</p:attrName>
                                        </p:attrNameLst>
                                      </p:cBhvr>
                                      <p:tavLst>
                                        <p:tav tm="0">
                                          <p:val>
                                            <p:fltVal val="0"/>
                                          </p:val>
                                        </p:tav>
                                        <p:tav tm="100000">
                                          <p:val>
                                            <p:strVal val="#ppt_w"/>
                                          </p:val>
                                        </p:tav>
                                      </p:tavLst>
                                    </p:anim>
                                    <p:anim calcmode="lin" valueType="num">
                                      <p:cBhvr>
                                        <p:cTn id="128" dur="500" fill="hold"/>
                                        <p:tgtEl>
                                          <p:spTgt spid="405"/>
                                        </p:tgtEl>
                                        <p:attrNameLst>
                                          <p:attrName>ppt_h</p:attrName>
                                        </p:attrNameLst>
                                      </p:cBhvr>
                                      <p:tavLst>
                                        <p:tav tm="0">
                                          <p:val>
                                            <p:fltVal val="0"/>
                                          </p:val>
                                        </p:tav>
                                        <p:tav tm="100000">
                                          <p:val>
                                            <p:strVal val="#ppt_h"/>
                                          </p:val>
                                        </p:tav>
                                      </p:tavLst>
                                    </p:anim>
                                    <p:animEffect transition="in" filter="fade">
                                      <p:cBhvr>
                                        <p:cTn id="129" dur="500"/>
                                        <p:tgtEl>
                                          <p:spTgt spid="405"/>
                                        </p:tgtEl>
                                      </p:cBhvr>
                                    </p:animEffect>
                                  </p:childTnLst>
                                </p:cTn>
                              </p:par>
                              <p:par>
                                <p:cTn id="130" presetID="53" presetClass="entr" presetSubtype="16" fill="hold" grpId="0" nodeType="withEffect">
                                  <p:stCondLst>
                                    <p:cond delay="750"/>
                                  </p:stCondLst>
                                  <p:childTnLst>
                                    <p:set>
                                      <p:cBhvr>
                                        <p:cTn id="131" dur="1" fill="hold">
                                          <p:stCondLst>
                                            <p:cond delay="0"/>
                                          </p:stCondLst>
                                        </p:cTn>
                                        <p:tgtEl>
                                          <p:spTgt spid="407"/>
                                        </p:tgtEl>
                                        <p:attrNameLst>
                                          <p:attrName>style.visibility</p:attrName>
                                        </p:attrNameLst>
                                      </p:cBhvr>
                                      <p:to>
                                        <p:strVal val="visible"/>
                                      </p:to>
                                    </p:set>
                                    <p:anim calcmode="lin" valueType="num">
                                      <p:cBhvr>
                                        <p:cTn id="132" dur="500" fill="hold"/>
                                        <p:tgtEl>
                                          <p:spTgt spid="407"/>
                                        </p:tgtEl>
                                        <p:attrNameLst>
                                          <p:attrName>ppt_w</p:attrName>
                                        </p:attrNameLst>
                                      </p:cBhvr>
                                      <p:tavLst>
                                        <p:tav tm="0">
                                          <p:val>
                                            <p:fltVal val="0"/>
                                          </p:val>
                                        </p:tav>
                                        <p:tav tm="100000">
                                          <p:val>
                                            <p:strVal val="#ppt_w"/>
                                          </p:val>
                                        </p:tav>
                                      </p:tavLst>
                                    </p:anim>
                                    <p:anim calcmode="lin" valueType="num">
                                      <p:cBhvr>
                                        <p:cTn id="133" dur="500" fill="hold"/>
                                        <p:tgtEl>
                                          <p:spTgt spid="407"/>
                                        </p:tgtEl>
                                        <p:attrNameLst>
                                          <p:attrName>ppt_h</p:attrName>
                                        </p:attrNameLst>
                                      </p:cBhvr>
                                      <p:tavLst>
                                        <p:tav tm="0">
                                          <p:val>
                                            <p:fltVal val="0"/>
                                          </p:val>
                                        </p:tav>
                                        <p:tav tm="100000">
                                          <p:val>
                                            <p:strVal val="#ppt_h"/>
                                          </p:val>
                                        </p:tav>
                                      </p:tavLst>
                                    </p:anim>
                                    <p:animEffect transition="in" filter="fade">
                                      <p:cBhvr>
                                        <p:cTn id="134" dur="500"/>
                                        <p:tgtEl>
                                          <p:spTgt spid="407"/>
                                        </p:tgtEl>
                                      </p:cBhvr>
                                    </p:animEffect>
                                  </p:childTnLst>
                                </p:cTn>
                              </p:par>
                              <p:par>
                                <p:cTn id="135" presetID="53" presetClass="entr" presetSubtype="16" fill="hold" grpId="0" nodeType="withEffect">
                                  <p:stCondLst>
                                    <p:cond delay="750"/>
                                  </p:stCondLst>
                                  <p:childTnLst>
                                    <p:set>
                                      <p:cBhvr>
                                        <p:cTn id="136" dur="1" fill="hold">
                                          <p:stCondLst>
                                            <p:cond delay="0"/>
                                          </p:stCondLst>
                                        </p:cTn>
                                        <p:tgtEl>
                                          <p:spTgt spid="423"/>
                                        </p:tgtEl>
                                        <p:attrNameLst>
                                          <p:attrName>style.visibility</p:attrName>
                                        </p:attrNameLst>
                                      </p:cBhvr>
                                      <p:to>
                                        <p:strVal val="visible"/>
                                      </p:to>
                                    </p:set>
                                    <p:anim calcmode="lin" valueType="num">
                                      <p:cBhvr>
                                        <p:cTn id="137" dur="500" fill="hold"/>
                                        <p:tgtEl>
                                          <p:spTgt spid="423"/>
                                        </p:tgtEl>
                                        <p:attrNameLst>
                                          <p:attrName>ppt_w</p:attrName>
                                        </p:attrNameLst>
                                      </p:cBhvr>
                                      <p:tavLst>
                                        <p:tav tm="0">
                                          <p:val>
                                            <p:fltVal val="0"/>
                                          </p:val>
                                        </p:tav>
                                        <p:tav tm="100000">
                                          <p:val>
                                            <p:strVal val="#ppt_w"/>
                                          </p:val>
                                        </p:tav>
                                      </p:tavLst>
                                    </p:anim>
                                    <p:anim calcmode="lin" valueType="num">
                                      <p:cBhvr>
                                        <p:cTn id="138" dur="500" fill="hold"/>
                                        <p:tgtEl>
                                          <p:spTgt spid="423"/>
                                        </p:tgtEl>
                                        <p:attrNameLst>
                                          <p:attrName>ppt_h</p:attrName>
                                        </p:attrNameLst>
                                      </p:cBhvr>
                                      <p:tavLst>
                                        <p:tav tm="0">
                                          <p:val>
                                            <p:fltVal val="0"/>
                                          </p:val>
                                        </p:tav>
                                        <p:tav tm="100000">
                                          <p:val>
                                            <p:strVal val="#ppt_h"/>
                                          </p:val>
                                        </p:tav>
                                      </p:tavLst>
                                    </p:anim>
                                    <p:animEffect transition="in" filter="fade">
                                      <p:cBhvr>
                                        <p:cTn id="139" dur="500"/>
                                        <p:tgtEl>
                                          <p:spTgt spid="423"/>
                                        </p:tgtEl>
                                      </p:cBhvr>
                                    </p:animEffect>
                                  </p:childTnLst>
                                </p:cTn>
                              </p:par>
                              <p:par>
                                <p:cTn id="140" presetID="53" presetClass="entr" presetSubtype="16" fill="hold" grpId="0" nodeType="withEffect">
                                  <p:stCondLst>
                                    <p:cond delay="750"/>
                                  </p:stCondLst>
                                  <p:childTnLst>
                                    <p:set>
                                      <p:cBhvr>
                                        <p:cTn id="141" dur="1" fill="hold">
                                          <p:stCondLst>
                                            <p:cond delay="0"/>
                                          </p:stCondLst>
                                        </p:cTn>
                                        <p:tgtEl>
                                          <p:spTgt spid="408"/>
                                        </p:tgtEl>
                                        <p:attrNameLst>
                                          <p:attrName>style.visibility</p:attrName>
                                        </p:attrNameLst>
                                      </p:cBhvr>
                                      <p:to>
                                        <p:strVal val="visible"/>
                                      </p:to>
                                    </p:set>
                                    <p:anim calcmode="lin" valueType="num">
                                      <p:cBhvr>
                                        <p:cTn id="142" dur="500" fill="hold"/>
                                        <p:tgtEl>
                                          <p:spTgt spid="408"/>
                                        </p:tgtEl>
                                        <p:attrNameLst>
                                          <p:attrName>ppt_w</p:attrName>
                                        </p:attrNameLst>
                                      </p:cBhvr>
                                      <p:tavLst>
                                        <p:tav tm="0">
                                          <p:val>
                                            <p:fltVal val="0"/>
                                          </p:val>
                                        </p:tav>
                                        <p:tav tm="100000">
                                          <p:val>
                                            <p:strVal val="#ppt_w"/>
                                          </p:val>
                                        </p:tav>
                                      </p:tavLst>
                                    </p:anim>
                                    <p:anim calcmode="lin" valueType="num">
                                      <p:cBhvr>
                                        <p:cTn id="143" dur="500" fill="hold"/>
                                        <p:tgtEl>
                                          <p:spTgt spid="408"/>
                                        </p:tgtEl>
                                        <p:attrNameLst>
                                          <p:attrName>ppt_h</p:attrName>
                                        </p:attrNameLst>
                                      </p:cBhvr>
                                      <p:tavLst>
                                        <p:tav tm="0">
                                          <p:val>
                                            <p:fltVal val="0"/>
                                          </p:val>
                                        </p:tav>
                                        <p:tav tm="100000">
                                          <p:val>
                                            <p:strVal val="#ppt_h"/>
                                          </p:val>
                                        </p:tav>
                                      </p:tavLst>
                                    </p:anim>
                                    <p:animEffect transition="in" filter="fade">
                                      <p:cBhvr>
                                        <p:cTn id="144" dur="500"/>
                                        <p:tgtEl>
                                          <p:spTgt spid="408"/>
                                        </p:tgtEl>
                                      </p:cBhvr>
                                    </p:animEffect>
                                  </p:childTnLst>
                                </p:cTn>
                              </p:par>
                              <p:par>
                                <p:cTn id="145" presetID="53" presetClass="entr" presetSubtype="16" fill="hold" grpId="0" nodeType="withEffect">
                                  <p:stCondLst>
                                    <p:cond delay="750"/>
                                  </p:stCondLst>
                                  <p:childTnLst>
                                    <p:set>
                                      <p:cBhvr>
                                        <p:cTn id="146" dur="1" fill="hold">
                                          <p:stCondLst>
                                            <p:cond delay="0"/>
                                          </p:stCondLst>
                                        </p:cTn>
                                        <p:tgtEl>
                                          <p:spTgt spid="435"/>
                                        </p:tgtEl>
                                        <p:attrNameLst>
                                          <p:attrName>style.visibility</p:attrName>
                                        </p:attrNameLst>
                                      </p:cBhvr>
                                      <p:to>
                                        <p:strVal val="visible"/>
                                      </p:to>
                                    </p:set>
                                    <p:anim calcmode="lin" valueType="num">
                                      <p:cBhvr>
                                        <p:cTn id="147" dur="500" fill="hold"/>
                                        <p:tgtEl>
                                          <p:spTgt spid="435"/>
                                        </p:tgtEl>
                                        <p:attrNameLst>
                                          <p:attrName>ppt_w</p:attrName>
                                        </p:attrNameLst>
                                      </p:cBhvr>
                                      <p:tavLst>
                                        <p:tav tm="0">
                                          <p:val>
                                            <p:fltVal val="0"/>
                                          </p:val>
                                        </p:tav>
                                        <p:tav tm="100000">
                                          <p:val>
                                            <p:strVal val="#ppt_w"/>
                                          </p:val>
                                        </p:tav>
                                      </p:tavLst>
                                    </p:anim>
                                    <p:anim calcmode="lin" valueType="num">
                                      <p:cBhvr>
                                        <p:cTn id="148" dur="500" fill="hold"/>
                                        <p:tgtEl>
                                          <p:spTgt spid="435"/>
                                        </p:tgtEl>
                                        <p:attrNameLst>
                                          <p:attrName>ppt_h</p:attrName>
                                        </p:attrNameLst>
                                      </p:cBhvr>
                                      <p:tavLst>
                                        <p:tav tm="0">
                                          <p:val>
                                            <p:fltVal val="0"/>
                                          </p:val>
                                        </p:tav>
                                        <p:tav tm="100000">
                                          <p:val>
                                            <p:strVal val="#ppt_h"/>
                                          </p:val>
                                        </p:tav>
                                      </p:tavLst>
                                    </p:anim>
                                    <p:animEffect transition="in" filter="fade">
                                      <p:cBhvr>
                                        <p:cTn id="149" dur="500"/>
                                        <p:tgtEl>
                                          <p:spTgt spid="435"/>
                                        </p:tgtEl>
                                      </p:cBhvr>
                                    </p:animEffect>
                                  </p:childTnLst>
                                </p:cTn>
                              </p:par>
                              <p:par>
                                <p:cTn id="150" presetID="53" presetClass="entr" presetSubtype="16" fill="hold" grpId="0" nodeType="withEffect">
                                  <p:stCondLst>
                                    <p:cond delay="750"/>
                                  </p:stCondLst>
                                  <p:childTnLst>
                                    <p:set>
                                      <p:cBhvr>
                                        <p:cTn id="151" dur="1" fill="hold">
                                          <p:stCondLst>
                                            <p:cond delay="0"/>
                                          </p:stCondLst>
                                        </p:cTn>
                                        <p:tgtEl>
                                          <p:spTgt spid="409"/>
                                        </p:tgtEl>
                                        <p:attrNameLst>
                                          <p:attrName>style.visibility</p:attrName>
                                        </p:attrNameLst>
                                      </p:cBhvr>
                                      <p:to>
                                        <p:strVal val="visible"/>
                                      </p:to>
                                    </p:set>
                                    <p:anim calcmode="lin" valueType="num">
                                      <p:cBhvr>
                                        <p:cTn id="152" dur="500" fill="hold"/>
                                        <p:tgtEl>
                                          <p:spTgt spid="409"/>
                                        </p:tgtEl>
                                        <p:attrNameLst>
                                          <p:attrName>ppt_w</p:attrName>
                                        </p:attrNameLst>
                                      </p:cBhvr>
                                      <p:tavLst>
                                        <p:tav tm="0">
                                          <p:val>
                                            <p:fltVal val="0"/>
                                          </p:val>
                                        </p:tav>
                                        <p:tav tm="100000">
                                          <p:val>
                                            <p:strVal val="#ppt_w"/>
                                          </p:val>
                                        </p:tav>
                                      </p:tavLst>
                                    </p:anim>
                                    <p:anim calcmode="lin" valueType="num">
                                      <p:cBhvr>
                                        <p:cTn id="153" dur="500" fill="hold"/>
                                        <p:tgtEl>
                                          <p:spTgt spid="409"/>
                                        </p:tgtEl>
                                        <p:attrNameLst>
                                          <p:attrName>ppt_h</p:attrName>
                                        </p:attrNameLst>
                                      </p:cBhvr>
                                      <p:tavLst>
                                        <p:tav tm="0">
                                          <p:val>
                                            <p:fltVal val="0"/>
                                          </p:val>
                                        </p:tav>
                                        <p:tav tm="100000">
                                          <p:val>
                                            <p:strVal val="#ppt_h"/>
                                          </p:val>
                                        </p:tav>
                                      </p:tavLst>
                                    </p:anim>
                                    <p:animEffect transition="in" filter="fade">
                                      <p:cBhvr>
                                        <p:cTn id="154" dur="500"/>
                                        <p:tgtEl>
                                          <p:spTgt spid="409"/>
                                        </p:tgtEl>
                                      </p:cBhvr>
                                    </p:animEffect>
                                  </p:childTnLst>
                                </p:cTn>
                              </p:par>
                              <p:par>
                                <p:cTn id="155" presetID="16" presetClass="entr" presetSubtype="37" fill="hold" nodeType="withEffect">
                                  <p:stCondLst>
                                    <p:cond delay="500"/>
                                  </p:stCondLst>
                                  <p:childTnLst>
                                    <p:set>
                                      <p:cBhvr>
                                        <p:cTn id="156" dur="1" fill="hold">
                                          <p:stCondLst>
                                            <p:cond delay="0"/>
                                          </p:stCondLst>
                                        </p:cTn>
                                        <p:tgtEl>
                                          <p:spTgt spid="401"/>
                                        </p:tgtEl>
                                        <p:attrNameLst>
                                          <p:attrName>style.visibility</p:attrName>
                                        </p:attrNameLst>
                                      </p:cBhvr>
                                      <p:to>
                                        <p:strVal val="visible"/>
                                      </p:to>
                                    </p:set>
                                    <p:animEffect transition="in" filter="barn(outVertical)">
                                      <p:cBhvr>
                                        <p:cTn id="157" dur="1000"/>
                                        <p:tgtEl>
                                          <p:spTgt spid="401"/>
                                        </p:tgtEl>
                                      </p:cBhvr>
                                    </p:animEffect>
                                  </p:childTnLst>
                                </p:cTn>
                              </p:par>
                              <p:par>
                                <p:cTn id="158" presetID="10" presetClass="entr" presetSubtype="0" fill="hold" grpId="0" nodeType="withEffect">
                                  <p:stCondLst>
                                    <p:cond delay="500"/>
                                  </p:stCondLst>
                                  <p:childTnLst>
                                    <p:set>
                                      <p:cBhvr>
                                        <p:cTn id="159" dur="1" fill="hold">
                                          <p:stCondLst>
                                            <p:cond delay="0"/>
                                          </p:stCondLst>
                                        </p:cTn>
                                        <p:tgtEl>
                                          <p:spTgt spid="426"/>
                                        </p:tgtEl>
                                        <p:attrNameLst>
                                          <p:attrName>style.visibility</p:attrName>
                                        </p:attrNameLst>
                                      </p:cBhvr>
                                      <p:to>
                                        <p:strVal val="visible"/>
                                      </p:to>
                                    </p:set>
                                    <p:animEffect transition="in" filter="fade">
                                      <p:cBhvr>
                                        <p:cTn id="160" dur="500"/>
                                        <p:tgtEl>
                                          <p:spTgt spid="426"/>
                                        </p:tgtEl>
                                      </p:cBhvr>
                                    </p:animEffect>
                                  </p:childTnLst>
                                </p:cTn>
                              </p:par>
                              <p:par>
                                <p:cTn id="161" presetID="63" presetClass="path" presetSubtype="0" decel="50000" fill="hold" grpId="1" nodeType="withEffect">
                                  <p:stCondLst>
                                    <p:cond delay="500"/>
                                  </p:stCondLst>
                                  <p:childTnLst>
                                    <p:animMotion origin="layout" path="M 0.01523 3.7037E-6 L -0.10886 3.7037E-6 " pathEditMode="relative" rAng="0" ptsTypes="AA">
                                      <p:cBhvr>
                                        <p:cTn id="162" dur="750" spd="-100000" fill="hold"/>
                                        <p:tgtEl>
                                          <p:spTgt spid="426"/>
                                        </p:tgtEl>
                                        <p:attrNameLst>
                                          <p:attrName>ppt_x</p:attrName>
                                          <p:attrName>ppt_y</p:attrName>
                                        </p:attrNameLst>
                                      </p:cBhvr>
                                      <p:rCtr x="-6211" y="0"/>
                                    </p:animMotion>
                                  </p:childTnLst>
                                </p:cTn>
                              </p:par>
                              <p:par>
                                <p:cTn id="163" presetID="35" presetClass="path" presetSubtype="0" accel="50000" decel="50000" fill="hold" grpId="2" nodeType="withEffect">
                                  <p:stCondLst>
                                    <p:cond delay="1250"/>
                                  </p:stCondLst>
                                  <p:childTnLst>
                                    <p:animMotion origin="layout" path="M 0.01601 3.7037E-6 L 3.95833E-6 3.7037E-6 " pathEditMode="relative" rAng="0" ptsTypes="AA">
                                      <p:cBhvr>
                                        <p:cTn id="164" dur="750" fill="hold"/>
                                        <p:tgtEl>
                                          <p:spTgt spid="426"/>
                                        </p:tgtEl>
                                        <p:attrNameLst>
                                          <p:attrName>ppt_x</p:attrName>
                                          <p:attrName>ppt_y</p:attrName>
                                        </p:attrNameLst>
                                      </p:cBhvr>
                                      <p:rCtr x="-807" y="0"/>
                                    </p:animMotion>
                                  </p:childTnLst>
                                </p:cTn>
                              </p:par>
                              <p:par>
                                <p:cTn id="165" presetID="10" presetClass="entr" presetSubtype="0" fill="hold" grpId="0" nodeType="withEffect">
                                  <p:stCondLst>
                                    <p:cond delay="500"/>
                                  </p:stCondLst>
                                  <p:childTnLst>
                                    <p:set>
                                      <p:cBhvr>
                                        <p:cTn id="166" dur="1" fill="hold">
                                          <p:stCondLst>
                                            <p:cond delay="0"/>
                                          </p:stCondLst>
                                        </p:cTn>
                                        <p:tgtEl>
                                          <p:spTgt spid="428"/>
                                        </p:tgtEl>
                                        <p:attrNameLst>
                                          <p:attrName>style.visibility</p:attrName>
                                        </p:attrNameLst>
                                      </p:cBhvr>
                                      <p:to>
                                        <p:strVal val="visible"/>
                                      </p:to>
                                    </p:set>
                                    <p:animEffect transition="in" filter="fade">
                                      <p:cBhvr>
                                        <p:cTn id="167" dur="500"/>
                                        <p:tgtEl>
                                          <p:spTgt spid="428"/>
                                        </p:tgtEl>
                                      </p:cBhvr>
                                    </p:animEffect>
                                  </p:childTnLst>
                                </p:cTn>
                              </p:par>
                              <p:par>
                                <p:cTn id="168" presetID="64" presetClass="path" presetSubtype="0" decel="30000" fill="hold" grpId="1" nodeType="withEffect">
                                  <p:stCondLst>
                                    <p:cond delay="500"/>
                                  </p:stCondLst>
                                  <p:childTnLst>
                                    <p:animMotion origin="layout" path="M 1.11022E-16 0.03889 L 1.11022E-16 -0.14815 " pathEditMode="relative" rAng="0" ptsTypes="AA">
                                      <p:cBhvr>
                                        <p:cTn id="169" dur="750" spd="-100000" fill="hold"/>
                                        <p:tgtEl>
                                          <p:spTgt spid="428"/>
                                        </p:tgtEl>
                                        <p:attrNameLst>
                                          <p:attrName>ppt_x</p:attrName>
                                          <p:attrName>ppt_y</p:attrName>
                                        </p:attrNameLst>
                                      </p:cBhvr>
                                      <p:rCtr x="0" y="-9352"/>
                                    </p:animMotion>
                                  </p:childTnLst>
                                </p:cTn>
                              </p:par>
                              <p:par>
                                <p:cTn id="170" presetID="64" presetClass="path" presetSubtype="0" accel="30000" decel="30000" fill="hold" grpId="2" nodeType="withEffect">
                                  <p:stCondLst>
                                    <p:cond delay="1250"/>
                                  </p:stCondLst>
                                  <p:childTnLst>
                                    <p:animMotion origin="layout" path="M 3.95833E-6 0.03842 L 3.95833E-6 2.96296E-6 " pathEditMode="relative" rAng="0" ptsTypes="AA">
                                      <p:cBhvr>
                                        <p:cTn id="171" dur="750" fill="hold"/>
                                        <p:tgtEl>
                                          <p:spTgt spid="428"/>
                                        </p:tgtEl>
                                        <p:attrNameLst>
                                          <p:attrName>ppt_x</p:attrName>
                                          <p:attrName>ppt_y</p:attrName>
                                        </p:attrNameLst>
                                      </p:cBhvr>
                                      <p:rCtr x="0" y="-1921"/>
                                    </p:animMotion>
                                  </p:childTnLst>
                                </p:cTn>
                              </p:par>
                              <p:par>
                                <p:cTn id="172" presetID="10" presetClass="entr" presetSubtype="0" fill="hold" grpId="0" nodeType="withEffect">
                                  <p:stCondLst>
                                    <p:cond delay="500"/>
                                  </p:stCondLst>
                                  <p:childTnLst>
                                    <p:set>
                                      <p:cBhvr>
                                        <p:cTn id="173" dur="1" fill="hold">
                                          <p:stCondLst>
                                            <p:cond delay="0"/>
                                          </p:stCondLst>
                                        </p:cTn>
                                        <p:tgtEl>
                                          <p:spTgt spid="427"/>
                                        </p:tgtEl>
                                        <p:attrNameLst>
                                          <p:attrName>style.visibility</p:attrName>
                                        </p:attrNameLst>
                                      </p:cBhvr>
                                      <p:to>
                                        <p:strVal val="visible"/>
                                      </p:to>
                                    </p:set>
                                    <p:animEffect transition="in" filter="fade">
                                      <p:cBhvr>
                                        <p:cTn id="174" dur="500"/>
                                        <p:tgtEl>
                                          <p:spTgt spid="427"/>
                                        </p:tgtEl>
                                      </p:cBhvr>
                                    </p:animEffect>
                                  </p:childTnLst>
                                </p:cTn>
                              </p:par>
                              <p:par>
                                <p:cTn id="175" presetID="42" presetClass="path" presetSubtype="0" decel="30000" fill="hold" grpId="1" nodeType="withEffect">
                                  <p:stCondLst>
                                    <p:cond delay="500"/>
                                  </p:stCondLst>
                                  <p:childTnLst>
                                    <p:animMotion origin="layout" path="M -6.25E-7 -0.03982 L -6.25E-7 0.14814 " pathEditMode="relative" rAng="0" ptsTypes="AA">
                                      <p:cBhvr>
                                        <p:cTn id="176" dur="750" spd="-100000" fill="hold"/>
                                        <p:tgtEl>
                                          <p:spTgt spid="427"/>
                                        </p:tgtEl>
                                        <p:attrNameLst>
                                          <p:attrName>ppt_x</p:attrName>
                                          <p:attrName>ppt_y</p:attrName>
                                        </p:attrNameLst>
                                      </p:cBhvr>
                                      <p:rCtr x="0" y="9398"/>
                                    </p:animMotion>
                                  </p:childTnLst>
                                </p:cTn>
                              </p:par>
                              <p:par>
                                <p:cTn id="177" presetID="42" presetClass="path" presetSubtype="0" accel="30000" decel="30000" fill="hold" grpId="2" nodeType="withEffect">
                                  <p:stCondLst>
                                    <p:cond delay="1250"/>
                                  </p:stCondLst>
                                  <p:childTnLst>
                                    <p:animMotion origin="layout" path="M -6.25E-7 -0.03982 L -6.25E-7 4.44444E-6 " pathEditMode="relative" rAng="0" ptsTypes="AA">
                                      <p:cBhvr>
                                        <p:cTn id="178" dur="750" fill="hold"/>
                                        <p:tgtEl>
                                          <p:spTgt spid="427"/>
                                        </p:tgtEl>
                                        <p:attrNameLst>
                                          <p:attrName>ppt_x</p:attrName>
                                          <p:attrName>ppt_y</p:attrName>
                                        </p:attrNameLst>
                                      </p:cBhvr>
                                      <p:rCtr x="0" y="1991"/>
                                    </p:animMotion>
                                  </p:childTnLst>
                                </p:cTn>
                              </p:par>
                              <p:par>
                                <p:cTn id="179" presetID="10" presetClass="entr" presetSubtype="0" fill="hold" grpId="0" nodeType="withEffect">
                                  <p:stCondLst>
                                    <p:cond delay="500"/>
                                  </p:stCondLst>
                                  <p:childTnLst>
                                    <p:set>
                                      <p:cBhvr>
                                        <p:cTn id="180" dur="1" fill="hold">
                                          <p:stCondLst>
                                            <p:cond delay="0"/>
                                          </p:stCondLst>
                                        </p:cTn>
                                        <p:tgtEl>
                                          <p:spTgt spid="429"/>
                                        </p:tgtEl>
                                        <p:attrNameLst>
                                          <p:attrName>style.visibility</p:attrName>
                                        </p:attrNameLst>
                                      </p:cBhvr>
                                      <p:to>
                                        <p:strVal val="visible"/>
                                      </p:to>
                                    </p:set>
                                    <p:animEffect transition="in" filter="fade">
                                      <p:cBhvr>
                                        <p:cTn id="181" dur="500"/>
                                        <p:tgtEl>
                                          <p:spTgt spid="429"/>
                                        </p:tgtEl>
                                      </p:cBhvr>
                                    </p:animEffect>
                                  </p:childTnLst>
                                </p:cTn>
                              </p:par>
                              <p:par>
                                <p:cTn id="182" presetID="63" presetClass="path" presetSubtype="0" decel="50000" fill="hold" grpId="1" nodeType="withEffect">
                                  <p:stCondLst>
                                    <p:cond delay="500"/>
                                  </p:stCondLst>
                                  <p:childTnLst>
                                    <p:animMotion origin="layout" path="M -0.02774 -4.07407E-6 L 0.11081 -4.07407E-6 " pathEditMode="relative" rAng="0" ptsTypes="AA">
                                      <p:cBhvr>
                                        <p:cTn id="183" dur="750" spd="-100000" fill="hold"/>
                                        <p:tgtEl>
                                          <p:spTgt spid="429"/>
                                        </p:tgtEl>
                                        <p:attrNameLst>
                                          <p:attrName>ppt_x</p:attrName>
                                          <p:attrName>ppt_y</p:attrName>
                                        </p:attrNameLst>
                                      </p:cBhvr>
                                      <p:rCtr x="6927" y="0"/>
                                    </p:animMotion>
                                  </p:childTnLst>
                                </p:cTn>
                              </p:par>
                              <p:par>
                                <p:cTn id="184" presetID="35" presetClass="path" presetSubtype="0" accel="50000" decel="50000" fill="hold" grpId="2" nodeType="withEffect">
                                  <p:stCondLst>
                                    <p:cond delay="1250"/>
                                  </p:stCondLst>
                                  <p:childTnLst>
                                    <p:animMotion origin="layout" path="M -0.028 -4.07407E-6 L 1.66667E-6 -4.07407E-6 " pathEditMode="relative" rAng="0" ptsTypes="AA">
                                      <p:cBhvr>
                                        <p:cTn id="185" dur="750" fill="hold"/>
                                        <p:tgtEl>
                                          <p:spTgt spid="429"/>
                                        </p:tgtEl>
                                        <p:attrNameLst>
                                          <p:attrName>ppt_x</p:attrName>
                                          <p:attrName>ppt_y</p:attrName>
                                        </p:attrNameLst>
                                      </p:cBhvr>
                                      <p:rCtr x="1393" y="0"/>
                                    </p:animMotion>
                                  </p:childTnLst>
                                </p:cTn>
                              </p:par>
                              <p:par>
                                <p:cTn id="186" presetID="10" presetClass="entr" presetSubtype="0" fill="hold" grpId="0" nodeType="withEffect">
                                  <p:stCondLst>
                                    <p:cond delay="1500"/>
                                  </p:stCondLst>
                                  <p:childTnLst>
                                    <p:set>
                                      <p:cBhvr>
                                        <p:cTn id="187" dur="1" fill="hold">
                                          <p:stCondLst>
                                            <p:cond delay="0"/>
                                          </p:stCondLst>
                                        </p:cTn>
                                        <p:tgtEl>
                                          <p:spTgt spid="431"/>
                                        </p:tgtEl>
                                        <p:attrNameLst>
                                          <p:attrName>style.visibility</p:attrName>
                                        </p:attrNameLst>
                                      </p:cBhvr>
                                      <p:to>
                                        <p:strVal val="visible"/>
                                      </p:to>
                                    </p:set>
                                    <p:animEffect transition="in" filter="fade">
                                      <p:cBhvr>
                                        <p:cTn id="188" dur="750"/>
                                        <p:tgtEl>
                                          <p:spTgt spid="431"/>
                                        </p:tgtEl>
                                      </p:cBhvr>
                                    </p:animEffect>
                                  </p:childTnLst>
                                </p:cTn>
                              </p:par>
                              <p:par>
                                <p:cTn id="189" presetID="10" presetClass="entr" presetSubtype="0" fill="hold" grpId="0" nodeType="withEffect">
                                  <p:stCondLst>
                                    <p:cond delay="1500"/>
                                  </p:stCondLst>
                                  <p:childTnLst>
                                    <p:set>
                                      <p:cBhvr>
                                        <p:cTn id="190" dur="1" fill="hold">
                                          <p:stCondLst>
                                            <p:cond delay="0"/>
                                          </p:stCondLst>
                                        </p:cTn>
                                        <p:tgtEl>
                                          <p:spTgt spid="433"/>
                                        </p:tgtEl>
                                        <p:attrNameLst>
                                          <p:attrName>style.visibility</p:attrName>
                                        </p:attrNameLst>
                                      </p:cBhvr>
                                      <p:to>
                                        <p:strVal val="visible"/>
                                      </p:to>
                                    </p:set>
                                    <p:animEffect transition="in" filter="fade">
                                      <p:cBhvr>
                                        <p:cTn id="191" dur="750"/>
                                        <p:tgtEl>
                                          <p:spTgt spid="433"/>
                                        </p:tgtEl>
                                      </p:cBhvr>
                                    </p:animEffect>
                                  </p:childTnLst>
                                </p:cTn>
                              </p:par>
                              <p:par>
                                <p:cTn id="192" presetID="10" presetClass="entr" presetSubtype="0" fill="hold" grpId="0" nodeType="withEffect">
                                  <p:stCondLst>
                                    <p:cond delay="1500"/>
                                  </p:stCondLst>
                                  <p:childTnLst>
                                    <p:set>
                                      <p:cBhvr>
                                        <p:cTn id="193" dur="1" fill="hold">
                                          <p:stCondLst>
                                            <p:cond delay="0"/>
                                          </p:stCondLst>
                                        </p:cTn>
                                        <p:tgtEl>
                                          <p:spTgt spid="432"/>
                                        </p:tgtEl>
                                        <p:attrNameLst>
                                          <p:attrName>style.visibility</p:attrName>
                                        </p:attrNameLst>
                                      </p:cBhvr>
                                      <p:to>
                                        <p:strVal val="visible"/>
                                      </p:to>
                                    </p:set>
                                    <p:animEffect transition="in" filter="fade">
                                      <p:cBhvr>
                                        <p:cTn id="194" dur="750"/>
                                        <p:tgtEl>
                                          <p:spTgt spid="432"/>
                                        </p:tgtEl>
                                      </p:cBhvr>
                                    </p:animEffect>
                                  </p:childTnLst>
                                </p:cTn>
                              </p:par>
                              <p:par>
                                <p:cTn id="195" presetID="10" presetClass="entr" presetSubtype="0" fill="hold" grpId="0" nodeType="withEffect">
                                  <p:stCondLst>
                                    <p:cond delay="1500"/>
                                  </p:stCondLst>
                                  <p:childTnLst>
                                    <p:set>
                                      <p:cBhvr>
                                        <p:cTn id="196" dur="1" fill="hold">
                                          <p:stCondLst>
                                            <p:cond delay="0"/>
                                          </p:stCondLst>
                                        </p:cTn>
                                        <p:tgtEl>
                                          <p:spTgt spid="430"/>
                                        </p:tgtEl>
                                        <p:attrNameLst>
                                          <p:attrName>style.visibility</p:attrName>
                                        </p:attrNameLst>
                                      </p:cBhvr>
                                      <p:to>
                                        <p:strVal val="visible"/>
                                      </p:to>
                                    </p:set>
                                    <p:animEffect transition="in" filter="fade">
                                      <p:cBhvr>
                                        <p:cTn id="197" dur="750"/>
                                        <p:tgtEl>
                                          <p:spTgt spid="4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02" grpId="0" animBg="1"/>
      <p:bldP spid="403" grpId="0" animBg="1"/>
      <p:bldP spid="404" grpId="0" animBg="1"/>
      <p:bldP spid="405" grpId="0" animBg="1"/>
      <p:bldP spid="406" grpId="0" animBg="1"/>
      <p:bldP spid="407" grpId="0" animBg="1"/>
      <p:bldP spid="408" grpId="0" animBg="1"/>
      <p:bldP spid="409" grpId="0" animBg="1"/>
      <p:bldP spid="414" grpId="0" animBg="1"/>
      <p:bldP spid="417" grpId="0" animBg="1"/>
      <p:bldP spid="420" grpId="0" animBg="1"/>
      <p:bldP spid="423" grpId="0" animBg="1"/>
      <p:bldP spid="426" grpId="0"/>
      <p:bldP spid="426" grpId="1"/>
      <p:bldP spid="426" grpId="2"/>
      <p:bldP spid="427" grpId="0"/>
      <p:bldP spid="427" grpId="1"/>
      <p:bldP spid="427" grpId="2"/>
      <p:bldP spid="428" grpId="0"/>
      <p:bldP spid="428" grpId="1"/>
      <p:bldP spid="428" grpId="2"/>
      <p:bldP spid="429" grpId="0"/>
      <p:bldP spid="429" grpId="1"/>
      <p:bldP spid="429" grpId="2"/>
      <p:bldP spid="430" grpId="0"/>
      <p:bldP spid="431" grpId="0"/>
      <p:bldP spid="432" grpId="0"/>
      <p:bldP spid="433" grpId="0"/>
      <p:bldP spid="434" grpId="0" animBg="1"/>
      <p:bldP spid="43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Hypervisor</a:t>
            </a:r>
            <a:endPar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304609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虚拟机管理器（Hypervisor）架构基于虚拟机管理器为每个虚拟机（即 车载操作系统单系统）分配不同的资源，可以协调不同芯片、不同芯片底 层软件、不同应用层软件，使得硬件和软件资源可以按照产品需求，灵活地在不同的虚拟机操作系统中分配。</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虚拟机管理器是一种运行在硬件层和 操作系统之间的中间软件层，通过限制或允许访问 CPU、内存和外设等片上资源来定义每个单系统可用的功能，而单系统之间完全隔离，某个单系统无法访问未提供给自身的资源。</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Hypervisor包含两种类型，裸机型和宿主型。</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Hypervisor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裸机型</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66850"/>
            <a:ext cx="6324600" cy="341503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裸机型 Hypervisor 最为常见，直接安装在硬件资源之上，操作系统安 装并运行在 Hypervisor 之上。目前常见的虚拟机管理器包括黑莓的 QNX， 英特尔主导的 ACRN，Open Synergy 的 COQOS、SYSGO 的 PikeOS、Elektrobit 公司的 EB Corbos、Mobica 为代表的 XEN、德国大陆汽车的 EB Corbos Hypervisor，法国 VOSyS 的 VOSySmonitor、三星哈曼 Redbend 的 Device Virtualization，其余还有如 Green Hills 的 Integrity，日本的 eSOL， Mentor 的 Nucleus，EPAM的 Xen 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7298055" y="1376680"/>
            <a:ext cx="3920490" cy="52654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Hypervisor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宿主型</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66850"/>
            <a:ext cx="6324600" cy="156845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宿主型（又称基于操作系统虚拟化）将虚拟化层安装在主机操作系统 中，虚拟化软件以应用程序进程形式运行在主机操作系统中，而主机操作 系统运行在物理硬件之上。</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6" name="图片 5"/>
          <p:cNvPicPr>
            <a:picLocks noChangeAspect="1"/>
          </p:cNvPicPr>
          <p:nvPr/>
        </p:nvPicPr>
        <p:blipFill>
          <a:blip r:embed="rId1"/>
          <a:stretch>
            <a:fillRect/>
          </a:stretch>
        </p:blipFill>
        <p:spPr>
          <a:xfrm>
            <a:off x="7298055" y="1466850"/>
            <a:ext cx="3796665" cy="49885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162885"/>
            <a:ext cx="4502332" cy="5862320"/>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4</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81006" y="3631262"/>
            <a:ext cx="5859994" cy="891540"/>
          </a:xfrm>
          <a:prstGeom prst="rect">
            <a:avLst/>
          </a:prstGeom>
          <a:noFill/>
        </p:spPr>
        <p:txBody>
          <a:bodyPr wrap="square" rtlCol="0">
            <a:spAutoFit/>
          </a:bodyPr>
          <a:lstStyle/>
          <a:p>
            <a:pPr>
              <a:lnSpc>
                <a:spcPct val="130000"/>
              </a:lnSpc>
            </a:pPr>
            <a:r>
              <a:rPr lang="zh-CN" altLang="en-US" sz="4000" dirty="0">
                <a:solidFill>
                  <a:schemeClr val="tx2"/>
                </a:solidFill>
                <a:latin typeface="+mn-ea"/>
              </a:rPr>
              <a:t>车载</a:t>
            </a:r>
            <a:r>
              <a:rPr lang="en-US" altLang="zh-CN" sz="4000" dirty="0">
                <a:solidFill>
                  <a:schemeClr val="tx2"/>
                </a:solidFill>
                <a:latin typeface="+mn-ea"/>
              </a:rPr>
              <a:t>Android</a:t>
            </a:r>
            <a:r>
              <a:rPr lang="zh-CN" altLang="en-US" sz="4000" dirty="0">
                <a:solidFill>
                  <a:schemeClr val="tx2"/>
                </a:solidFill>
                <a:latin typeface="+mn-ea"/>
              </a:rPr>
              <a:t>系统</a:t>
            </a:r>
            <a:endParaRPr lang="zh-CN" altLang="en-US" sz="4000" dirty="0">
              <a:solidFill>
                <a:schemeClr val="tx2"/>
              </a:solidFill>
              <a:latin typeface="+mn-ea"/>
            </a:endParaRPr>
          </a:p>
        </p:txBody>
      </p:sp>
      <p:sp>
        <p:nvSpPr>
          <p:cNvPr id="61" name="矩形 60"/>
          <p:cNvSpPr/>
          <p:nvPr/>
        </p:nvSpPr>
        <p:spPr>
          <a:xfrm>
            <a:off x="3592956" y="2959978"/>
            <a:ext cx="1486535" cy="58356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04</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22" presetClass="entr" presetSubtype="1" fill="hold" grpId="0" nodeType="withEffect">
                                  <p:stCondLst>
                                    <p:cond delay="1250"/>
                                  </p:stCondLst>
                                  <p:childTnLst>
                                    <p:set>
                                      <p:cBhvr>
                                        <p:cTn id="9" dur="1" fill="hold">
                                          <p:stCondLst>
                                            <p:cond delay="0"/>
                                          </p:stCondLst>
                                        </p:cTn>
                                        <p:tgtEl>
                                          <p:spTgt spid="53"/>
                                        </p:tgtEl>
                                        <p:attrNameLst>
                                          <p:attrName>style.visibility</p:attrName>
                                        </p:attrNameLst>
                                      </p:cBhvr>
                                      <p:to>
                                        <p:strVal val="visible"/>
                                      </p:to>
                                    </p:set>
                                    <p:animEffect transition="in" filter="wipe(up)">
                                      <p:cBhvr>
                                        <p:cTn id="10" dur="1000"/>
                                        <p:tgtEl>
                                          <p:spTgt spid="5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22" presetClass="entr" presetSubtype="8" fill="hold" nodeType="withEffect">
                                  <p:stCondLst>
                                    <p:cond delay="500"/>
                                  </p:stCondLst>
                                  <p:childTnLst>
                                    <p:set>
                                      <p:cBhvr>
                                        <p:cTn id="15" dur="1" fill="hold">
                                          <p:stCondLst>
                                            <p:cond delay="0"/>
                                          </p:stCondLst>
                                        </p:cTn>
                                        <p:tgtEl>
                                          <p:spTgt spid="114"/>
                                        </p:tgtEl>
                                        <p:attrNameLst>
                                          <p:attrName>style.visibility</p:attrName>
                                        </p:attrNameLst>
                                      </p:cBhvr>
                                      <p:to>
                                        <p:strVal val="visible"/>
                                      </p:to>
                                    </p:set>
                                    <p:animEffect transition="in" filter="wipe(left)">
                                      <p:cBhvr>
                                        <p:cTn id="16" dur="500"/>
                                        <p:tgtEl>
                                          <p:spTgt spid="114"/>
                                        </p:tgtEl>
                                      </p:cBhvr>
                                    </p:animEffect>
                                  </p:childTnLst>
                                </p:cTn>
                              </p:par>
                              <p:par>
                                <p:cTn id="17" presetID="22" presetClass="entr" presetSubtype="2" fill="hold" nodeType="withEffect">
                                  <p:stCondLst>
                                    <p:cond delay="500"/>
                                  </p:stCondLst>
                                  <p:childTnLst>
                                    <p:set>
                                      <p:cBhvr>
                                        <p:cTn id="18" dur="1" fill="hold">
                                          <p:stCondLst>
                                            <p:cond delay="0"/>
                                          </p:stCondLst>
                                        </p:cTn>
                                        <p:tgtEl>
                                          <p:spTgt spid="116"/>
                                        </p:tgtEl>
                                        <p:attrNameLst>
                                          <p:attrName>style.visibility</p:attrName>
                                        </p:attrNameLst>
                                      </p:cBhvr>
                                      <p:to>
                                        <p:strVal val="visible"/>
                                      </p:to>
                                    </p:set>
                                    <p:animEffect transition="in" filter="wipe(right)">
                                      <p:cBhvr>
                                        <p:cTn id="19" dur="500"/>
                                        <p:tgtEl>
                                          <p:spTgt spid="116"/>
                                        </p:tgtEl>
                                      </p:cBhvr>
                                    </p:animEffect>
                                  </p:childTnLst>
                                </p:cTn>
                              </p:par>
                              <p:par>
                                <p:cTn id="20" presetID="22" presetClass="entr" presetSubtype="2" fill="hold" nodeType="withEffect">
                                  <p:stCondLst>
                                    <p:cond delay="500"/>
                                  </p:stCondLst>
                                  <p:childTnLst>
                                    <p:set>
                                      <p:cBhvr>
                                        <p:cTn id="21" dur="1" fill="hold">
                                          <p:stCondLst>
                                            <p:cond delay="0"/>
                                          </p:stCondLst>
                                        </p:cTn>
                                        <p:tgtEl>
                                          <p:spTgt spid="115"/>
                                        </p:tgtEl>
                                        <p:attrNameLst>
                                          <p:attrName>style.visibility</p:attrName>
                                        </p:attrNameLst>
                                      </p:cBhvr>
                                      <p:to>
                                        <p:strVal val="visible"/>
                                      </p:to>
                                    </p:set>
                                    <p:animEffect transition="in" filter="wipe(right)">
                                      <p:cBhvr>
                                        <p:cTn id="22" dur="500"/>
                                        <p:tgtEl>
                                          <p:spTgt spid="115"/>
                                        </p:tgtEl>
                                      </p:cBhvr>
                                    </p:animEffect>
                                  </p:childTnLst>
                                </p:cTn>
                              </p:par>
                              <p:par>
                                <p:cTn id="23" presetID="22" presetClass="entr" presetSubtype="8" fill="hold" nodeType="withEffect">
                                  <p:stCondLst>
                                    <p:cond delay="500"/>
                                  </p:stCondLst>
                                  <p:childTnLst>
                                    <p:set>
                                      <p:cBhvr>
                                        <p:cTn id="24" dur="1" fill="hold">
                                          <p:stCondLst>
                                            <p:cond delay="0"/>
                                          </p:stCondLst>
                                        </p:cTn>
                                        <p:tgtEl>
                                          <p:spTgt spid="123"/>
                                        </p:tgtEl>
                                        <p:attrNameLst>
                                          <p:attrName>style.visibility</p:attrName>
                                        </p:attrNameLst>
                                      </p:cBhvr>
                                      <p:to>
                                        <p:strVal val="visible"/>
                                      </p:to>
                                    </p:set>
                                    <p:animEffect transition="in" filter="wipe(left)">
                                      <p:cBhvr>
                                        <p:cTn id="25" dur="500"/>
                                        <p:tgtEl>
                                          <p:spTgt spid="123"/>
                                        </p:tgtEl>
                                      </p:cBhvr>
                                    </p:animEffect>
                                  </p:childTnLst>
                                </p:cTn>
                              </p:par>
                              <p:par>
                                <p:cTn id="26" presetID="31" presetClass="entr" presetSubtype="0" fill="hold" nodeType="withEffect">
                                  <p:stCondLst>
                                    <p:cond delay="250"/>
                                  </p:stCondLst>
                                  <p:childTnLst>
                                    <p:set>
                                      <p:cBhvr>
                                        <p:cTn id="27" dur="1" fill="hold">
                                          <p:stCondLst>
                                            <p:cond delay="0"/>
                                          </p:stCondLst>
                                        </p:cTn>
                                        <p:tgtEl>
                                          <p:spTgt spid="288"/>
                                        </p:tgtEl>
                                        <p:attrNameLst>
                                          <p:attrName>style.visibility</p:attrName>
                                        </p:attrNameLst>
                                      </p:cBhvr>
                                      <p:to>
                                        <p:strVal val="visible"/>
                                      </p:to>
                                    </p:set>
                                    <p:anim calcmode="lin" valueType="num">
                                      <p:cBhvr>
                                        <p:cTn id="28" dur="1000" fill="hold"/>
                                        <p:tgtEl>
                                          <p:spTgt spid="288"/>
                                        </p:tgtEl>
                                        <p:attrNameLst>
                                          <p:attrName>ppt_w</p:attrName>
                                        </p:attrNameLst>
                                      </p:cBhvr>
                                      <p:tavLst>
                                        <p:tav tm="0">
                                          <p:val>
                                            <p:fltVal val="0"/>
                                          </p:val>
                                        </p:tav>
                                        <p:tav tm="100000">
                                          <p:val>
                                            <p:strVal val="#ppt_w"/>
                                          </p:val>
                                        </p:tav>
                                      </p:tavLst>
                                    </p:anim>
                                    <p:anim calcmode="lin" valueType="num">
                                      <p:cBhvr>
                                        <p:cTn id="29" dur="1000" fill="hold"/>
                                        <p:tgtEl>
                                          <p:spTgt spid="288"/>
                                        </p:tgtEl>
                                        <p:attrNameLst>
                                          <p:attrName>ppt_h</p:attrName>
                                        </p:attrNameLst>
                                      </p:cBhvr>
                                      <p:tavLst>
                                        <p:tav tm="0">
                                          <p:val>
                                            <p:fltVal val="0"/>
                                          </p:val>
                                        </p:tav>
                                        <p:tav tm="100000">
                                          <p:val>
                                            <p:strVal val="#ppt_h"/>
                                          </p:val>
                                        </p:tav>
                                      </p:tavLst>
                                    </p:anim>
                                    <p:anim calcmode="lin" valueType="num">
                                      <p:cBhvr>
                                        <p:cTn id="30" dur="1000" fill="hold"/>
                                        <p:tgtEl>
                                          <p:spTgt spid="288"/>
                                        </p:tgtEl>
                                        <p:attrNameLst>
                                          <p:attrName>style.rotation</p:attrName>
                                        </p:attrNameLst>
                                      </p:cBhvr>
                                      <p:tavLst>
                                        <p:tav tm="0">
                                          <p:val>
                                            <p:fltVal val="90"/>
                                          </p:val>
                                        </p:tav>
                                        <p:tav tm="100000">
                                          <p:val>
                                            <p:fltVal val="0"/>
                                          </p:val>
                                        </p:tav>
                                      </p:tavLst>
                                    </p:anim>
                                    <p:animEffect transition="in" filter="fade">
                                      <p:cBhvr>
                                        <p:cTn id="31" dur="1000"/>
                                        <p:tgtEl>
                                          <p:spTgt spid="288"/>
                                        </p:tgtEl>
                                      </p:cBhvr>
                                    </p:animEffect>
                                  </p:childTnLst>
                                </p:cTn>
                              </p:par>
                              <p:par>
                                <p:cTn id="32" presetID="31" presetClass="entr" presetSubtype="0" fill="hold" nodeType="withEffect">
                                  <p:stCondLst>
                                    <p:cond delay="250"/>
                                  </p:stCondLst>
                                  <p:childTnLst>
                                    <p:set>
                                      <p:cBhvr>
                                        <p:cTn id="33" dur="1" fill="hold">
                                          <p:stCondLst>
                                            <p:cond delay="0"/>
                                          </p:stCondLst>
                                        </p:cTn>
                                        <p:tgtEl>
                                          <p:spTgt spid="299"/>
                                        </p:tgtEl>
                                        <p:attrNameLst>
                                          <p:attrName>style.visibility</p:attrName>
                                        </p:attrNameLst>
                                      </p:cBhvr>
                                      <p:to>
                                        <p:strVal val="visible"/>
                                      </p:to>
                                    </p:set>
                                    <p:anim calcmode="lin" valueType="num">
                                      <p:cBhvr>
                                        <p:cTn id="34" dur="1000" fill="hold"/>
                                        <p:tgtEl>
                                          <p:spTgt spid="299"/>
                                        </p:tgtEl>
                                        <p:attrNameLst>
                                          <p:attrName>ppt_w</p:attrName>
                                        </p:attrNameLst>
                                      </p:cBhvr>
                                      <p:tavLst>
                                        <p:tav tm="0">
                                          <p:val>
                                            <p:fltVal val="0"/>
                                          </p:val>
                                        </p:tav>
                                        <p:tav tm="100000">
                                          <p:val>
                                            <p:strVal val="#ppt_w"/>
                                          </p:val>
                                        </p:tav>
                                      </p:tavLst>
                                    </p:anim>
                                    <p:anim calcmode="lin" valueType="num">
                                      <p:cBhvr>
                                        <p:cTn id="35" dur="1000" fill="hold"/>
                                        <p:tgtEl>
                                          <p:spTgt spid="299"/>
                                        </p:tgtEl>
                                        <p:attrNameLst>
                                          <p:attrName>ppt_h</p:attrName>
                                        </p:attrNameLst>
                                      </p:cBhvr>
                                      <p:tavLst>
                                        <p:tav tm="0">
                                          <p:val>
                                            <p:fltVal val="0"/>
                                          </p:val>
                                        </p:tav>
                                        <p:tav tm="100000">
                                          <p:val>
                                            <p:strVal val="#ppt_h"/>
                                          </p:val>
                                        </p:tav>
                                      </p:tavLst>
                                    </p:anim>
                                    <p:anim calcmode="lin" valueType="num">
                                      <p:cBhvr>
                                        <p:cTn id="36" dur="1000" fill="hold"/>
                                        <p:tgtEl>
                                          <p:spTgt spid="299"/>
                                        </p:tgtEl>
                                        <p:attrNameLst>
                                          <p:attrName>style.rotation</p:attrName>
                                        </p:attrNameLst>
                                      </p:cBhvr>
                                      <p:tavLst>
                                        <p:tav tm="0">
                                          <p:val>
                                            <p:fltVal val="90"/>
                                          </p:val>
                                        </p:tav>
                                        <p:tav tm="100000">
                                          <p:val>
                                            <p:fltVal val="0"/>
                                          </p:val>
                                        </p:tav>
                                      </p:tavLst>
                                    </p:anim>
                                    <p:animEffect transition="in" filter="fade">
                                      <p:cBhvr>
                                        <p:cTn id="37" dur="1000"/>
                                        <p:tgtEl>
                                          <p:spTgt spid="299"/>
                                        </p:tgtEl>
                                      </p:cBhvr>
                                    </p:animEffect>
                                  </p:childTnLst>
                                </p:cTn>
                              </p:par>
                              <p:par>
                                <p:cTn id="38" presetID="31" presetClass="entr" presetSubtype="0" fill="hold" nodeType="withEffect">
                                  <p:stCondLst>
                                    <p:cond delay="250"/>
                                  </p:stCondLst>
                                  <p:childTnLst>
                                    <p:set>
                                      <p:cBhvr>
                                        <p:cTn id="39" dur="1" fill="hold">
                                          <p:stCondLst>
                                            <p:cond delay="0"/>
                                          </p:stCondLst>
                                        </p:cTn>
                                        <p:tgtEl>
                                          <p:spTgt spid="296"/>
                                        </p:tgtEl>
                                        <p:attrNameLst>
                                          <p:attrName>style.visibility</p:attrName>
                                        </p:attrNameLst>
                                      </p:cBhvr>
                                      <p:to>
                                        <p:strVal val="visible"/>
                                      </p:to>
                                    </p:set>
                                    <p:anim calcmode="lin" valueType="num">
                                      <p:cBhvr>
                                        <p:cTn id="40" dur="1000" fill="hold"/>
                                        <p:tgtEl>
                                          <p:spTgt spid="296"/>
                                        </p:tgtEl>
                                        <p:attrNameLst>
                                          <p:attrName>ppt_w</p:attrName>
                                        </p:attrNameLst>
                                      </p:cBhvr>
                                      <p:tavLst>
                                        <p:tav tm="0">
                                          <p:val>
                                            <p:fltVal val="0"/>
                                          </p:val>
                                        </p:tav>
                                        <p:tav tm="100000">
                                          <p:val>
                                            <p:strVal val="#ppt_w"/>
                                          </p:val>
                                        </p:tav>
                                      </p:tavLst>
                                    </p:anim>
                                    <p:anim calcmode="lin" valueType="num">
                                      <p:cBhvr>
                                        <p:cTn id="41" dur="1000" fill="hold"/>
                                        <p:tgtEl>
                                          <p:spTgt spid="296"/>
                                        </p:tgtEl>
                                        <p:attrNameLst>
                                          <p:attrName>ppt_h</p:attrName>
                                        </p:attrNameLst>
                                      </p:cBhvr>
                                      <p:tavLst>
                                        <p:tav tm="0">
                                          <p:val>
                                            <p:fltVal val="0"/>
                                          </p:val>
                                        </p:tav>
                                        <p:tav tm="100000">
                                          <p:val>
                                            <p:strVal val="#ppt_h"/>
                                          </p:val>
                                        </p:tav>
                                      </p:tavLst>
                                    </p:anim>
                                    <p:anim calcmode="lin" valueType="num">
                                      <p:cBhvr>
                                        <p:cTn id="42" dur="1000" fill="hold"/>
                                        <p:tgtEl>
                                          <p:spTgt spid="296"/>
                                        </p:tgtEl>
                                        <p:attrNameLst>
                                          <p:attrName>style.rotation</p:attrName>
                                        </p:attrNameLst>
                                      </p:cBhvr>
                                      <p:tavLst>
                                        <p:tav tm="0">
                                          <p:val>
                                            <p:fltVal val="90"/>
                                          </p:val>
                                        </p:tav>
                                        <p:tav tm="100000">
                                          <p:val>
                                            <p:fltVal val="0"/>
                                          </p:val>
                                        </p:tav>
                                      </p:tavLst>
                                    </p:anim>
                                    <p:animEffect transition="in" filter="fade">
                                      <p:cBhvr>
                                        <p:cTn id="43" dur="1000"/>
                                        <p:tgtEl>
                                          <p:spTgt spid="296"/>
                                        </p:tgtEl>
                                      </p:cBhvr>
                                    </p:animEffect>
                                  </p:childTnLst>
                                </p:cTn>
                              </p:par>
                              <p:par>
                                <p:cTn id="44" presetID="31" presetClass="entr" presetSubtype="0" fill="hold" nodeType="withEffect">
                                  <p:stCondLst>
                                    <p:cond delay="250"/>
                                  </p:stCondLst>
                                  <p:childTnLst>
                                    <p:set>
                                      <p:cBhvr>
                                        <p:cTn id="45" dur="1" fill="hold">
                                          <p:stCondLst>
                                            <p:cond delay="0"/>
                                          </p:stCondLst>
                                        </p:cTn>
                                        <p:tgtEl>
                                          <p:spTgt spid="322"/>
                                        </p:tgtEl>
                                        <p:attrNameLst>
                                          <p:attrName>style.visibility</p:attrName>
                                        </p:attrNameLst>
                                      </p:cBhvr>
                                      <p:to>
                                        <p:strVal val="visible"/>
                                      </p:to>
                                    </p:set>
                                    <p:anim calcmode="lin" valueType="num">
                                      <p:cBhvr>
                                        <p:cTn id="46" dur="1000" fill="hold"/>
                                        <p:tgtEl>
                                          <p:spTgt spid="322"/>
                                        </p:tgtEl>
                                        <p:attrNameLst>
                                          <p:attrName>ppt_w</p:attrName>
                                        </p:attrNameLst>
                                      </p:cBhvr>
                                      <p:tavLst>
                                        <p:tav tm="0">
                                          <p:val>
                                            <p:fltVal val="0"/>
                                          </p:val>
                                        </p:tav>
                                        <p:tav tm="100000">
                                          <p:val>
                                            <p:strVal val="#ppt_w"/>
                                          </p:val>
                                        </p:tav>
                                      </p:tavLst>
                                    </p:anim>
                                    <p:anim calcmode="lin" valueType="num">
                                      <p:cBhvr>
                                        <p:cTn id="47" dur="1000" fill="hold"/>
                                        <p:tgtEl>
                                          <p:spTgt spid="322"/>
                                        </p:tgtEl>
                                        <p:attrNameLst>
                                          <p:attrName>ppt_h</p:attrName>
                                        </p:attrNameLst>
                                      </p:cBhvr>
                                      <p:tavLst>
                                        <p:tav tm="0">
                                          <p:val>
                                            <p:fltVal val="0"/>
                                          </p:val>
                                        </p:tav>
                                        <p:tav tm="100000">
                                          <p:val>
                                            <p:strVal val="#ppt_h"/>
                                          </p:val>
                                        </p:tav>
                                      </p:tavLst>
                                    </p:anim>
                                    <p:anim calcmode="lin" valueType="num">
                                      <p:cBhvr>
                                        <p:cTn id="48" dur="1000" fill="hold"/>
                                        <p:tgtEl>
                                          <p:spTgt spid="322"/>
                                        </p:tgtEl>
                                        <p:attrNameLst>
                                          <p:attrName>style.rotation</p:attrName>
                                        </p:attrNameLst>
                                      </p:cBhvr>
                                      <p:tavLst>
                                        <p:tav tm="0">
                                          <p:val>
                                            <p:fltVal val="90"/>
                                          </p:val>
                                        </p:tav>
                                        <p:tav tm="100000">
                                          <p:val>
                                            <p:fltVal val="0"/>
                                          </p:val>
                                        </p:tav>
                                      </p:tavLst>
                                    </p:anim>
                                    <p:animEffect transition="in" filter="fade">
                                      <p:cBhvr>
                                        <p:cTn id="49" dur="1000"/>
                                        <p:tgtEl>
                                          <p:spTgt spid="322"/>
                                        </p:tgtEl>
                                      </p:cBhvr>
                                    </p:animEffect>
                                  </p:childTnLst>
                                </p:cTn>
                              </p:par>
                              <p:par>
                                <p:cTn id="50" presetID="31" presetClass="entr" presetSubtype="0" fill="hold" nodeType="withEffect">
                                  <p:stCondLst>
                                    <p:cond delay="250"/>
                                  </p:stCondLst>
                                  <p:childTnLst>
                                    <p:set>
                                      <p:cBhvr>
                                        <p:cTn id="51" dur="1" fill="hold">
                                          <p:stCondLst>
                                            <p:cond delay="0"/>
                                          </p:stCondLst>
                                        </p:cTn>
                                        <p:tgtEl>
                                          <p:spTgt spid="325"/>
                                        </p:tgtEl>
                                        <p:attrNameLst>
                                          <p:attrName>style.visibility</p:attrName>
                                        </p:attrNameLst>
                                      </p:cBhvr>
                                      <p:to>
                                        <p:strVal val="visible"/>
                                      </p:to>
                                    </p:set>
                                    <p:anim calcmode="lin" valueType="num">
                                      <p:cBhvr>
                                        <p:cTn id="52" dur="1000" fill="hold"/>
                                        <p:tgtEl>
                                          <p:spTgt spid="325"/>
                                        </p:tgtEl>
                                        <p:attrNameLst>
                                          <p:attrName>ppt_w</p:attrName>
                                        </p:attrNameLst>
                                      </p:cBhvr>
                                      <p:tavLst>
                                        <p:tav tm="0">
                                          <p:val>
                                            <p:fltVal val="0"/>
                                          </p:val>
                                        </p:tav>
                                        <p:tav tm="100000">
                                          <p:val>
                                            <p:strVal val="#ppt_w"/>
                                          </p:val>
                                        </p:tav>
                                      </p:tavLst>
                                    </p:anim>
                                    <p:anim calcmode="lin" valueType="num">
                                      <p:cBhvr>
                                        <p:cTn id="53" dur="1000" fill="hold"/>
                                        <p:tgtEl>
                                          <p:spTgt spid="325"/>
                                        </p:tgtEl>
                                        <p:attrNameLst>
                                          <p:attrName>ppt_h</p:attrName>
                                        </p:attrNameLst>
                                      </p:cBhvr>
                                      <p:tavLst>
                                        <p:tav tm="0">
                                          <p:val>
                                            <p:fltVal val="0"/>
                                          </p:val>
                                        </p:tav>
                                        <p:tav tm="100000">
                                          <p:val>
                                            <p:strVal val="#ppt_h"/>
                                          </p:val>
                                        </p:tav>
                                      </p:tavLst>
                                    </p:anim>
                                    <p:anim calcmode="lin" valueType="num">
                                      <p:cBhvr>
                                        <p:cTn id="54" dur="1000" fill="hold"/>
                                        <p:tgtEl>
                                          <p:spTgt spid="325"/>
                                        </p:tgtEl>
                                        <p:attrNameLst>
                                          <p:attrName>style.rotation</p:attrName>
                                        </p:attrNameLst>
                                      </p:cBhvr>
                                      <p:tavLst>
                                        <p:tav tm="0">
                                          <p:val>
                                            <p:fltVal val="90"/>
                                          </p:val>
                                        </p:tav>
                                        <p:tav tm="100000">
                                          <p:val>
                                            <p:fltVal val="0"/>
                                          </p:val>
                                        </p:tav>
                                      </p:tavLst>
                                    </p:anim>
                                    <p:animEffect transition="in" filter="fade">
                                      <p:cBhvr>
                                        <p:cTn id="55" dur="1000"/>
                                        <p:tgtEl>
                                          <p:spTgt spid="325"/>
                                        </p:tgtEl>
                                      </p:cBhvr>
                                    </p:animEffect>
                                  </p:childTnLst>
                                </p:cTn>
                              </p:par>
                              <p:par>
                                <p:cTn id="56" presetID="31" presetClass="entr" presetSubtype="0" fill="hold" nodeType="withEffect">
                                  <p:stCondLst>
                                    <p:cond delay="250"/>
                                  </p:stCondLst>
                                  <p:childTnLst>
                                    <p:set>
                                      <p:cBhvr>
                                        <p:cTn id="57" dur="1" fill="hold">
                                          <p:stCondLst>
                                            <p:cond delay="0"/>
                                          </p:stCondLst>
                                        </p:cTn>
                                        <p:tgtEl>
                                          <p:spTgt spid="328"/>
                                        </p:tgtEl>
                                        <p:attrNameLst>
                                          <p:attrName>style.visibility</p:attrName>
                                        </p:attrNameLst>
                                      </p:cBhvr>
                                      <p:to>
                                        <p:strVal val="visible"/>
                                      </p:to>
                                    </p:set>
                                    <p:anim calcmode="lin" valueType="num">
                                      <p:cBhvr>
                                        <p:cTn id="58" dur="1000" fill="hold"/>
                                        <p:tgtEl>
                                          <p:spTgt spid="328"/>
                                        </p:tgtEl>
                                        <p:attrNameLst>
                                          <p:attrName>ppt_w</p:attrName>
                                        </p:attrNameLst>
                                      </p:cBhvr>
                                      <p:tavLst>
                                        <p:tav tm="0">
                                          <p:val>
                                            <p:fltVal val="0"/>
                                          </p:val>
                                        </p:tav>
                                        <p:tav tm="100000">
                                          <p:val>
                                            <p:strVal val="#ppt_w"/>
                                          </p:val>
                                        </p:tav>
                                      </p:tavLst>
                                    </p:anim>
                                    <p:anim calcmode="lin" valueType="num">
                                      <p:cBhvr>
                                        <p:cTn id="59" dur="1000" fill="hold"/>
                                        <p:tgtEl>
                                          <p:spTgt spid="328"/>
                                        </p:tgtEl>
                                        <p:attrNameLst>
                                          <p:attrName>ppt_h</p:attrName>
                                        </p:attrNameLst>
                                      </p:cBhvr>
                                      <p:tavLst>
                                        <p:tav tm="0">
                                          <p:val>
                                            <p:fltVal val="0"/>
                                          </p:val>
                                        </p:tav>
                                        <p:tav tm="100000">
                                          <p:val>
                                            <p:strVal val="#ppt_h"/>
                                          </p:val>
                                        </p:tav>
                                      </p:tavLst>
                                    </p:anim>
                                    <p:anim calcmode="lin" valueType="num">
                                      <p:cBhvr>
                                        <p:cTn id="60" dur="1000" fill="hold"/>
                                        <p:tgtEl>
                                          <p:spTgt spid="328"/>
                                        </p:tgtEl>
                                        <p:attrNameLst>
                                          <p:attrName>style.rotation</p:attrName>
                                        </p:attrNameLst>
                                      </p:cBhvr>
                                      <p:tavLst>
                                        <p:tav tm="0">
                                          <p:val>
                                            <p:fltVal val="90"/>
                                          </p:val>
                                        </p:tav>
                                        <p:tav tm="100000">
                                          <p:val>
                                            <p:fltVal val="0"/>
                                          </p:val>
                                        </p:tav>
                                      </p:tavLst>
                                    </p:anim>
                                    <p:animEffect transition="in" filter="fade">
                                      <p:cBhvr>
                                        <p:cTn id="61" dur="1000"/>
                                        <p:tgtEl>
                                          <p:spTgt spid="328"/>
                                        </p:tgtEl>
                                      </p:cBhvr>
                                    </p:animEffect>
                                  </p:childTnLst>
                                </p:cTn>
                              </p:par>
                              <p:par>
                                <p:cTn id="62" presetID="31" presetClass="entr" presetSubtype="0" fill="hold" nodeType="withEffect">
                                  <p:stCondLst>
                                    <p:cond delay="250"/>
                                  </p:stCondLst>
                                  <p:childTnLst>
                                    <p:set>
                                      <p:cBhvr>
                                        <p:cTn id="63" dur="1" fill="hold">
                                          <p:stCondLst>
                                            <p:cond delay="0"/>
                                          </p:stCondLst>
                                        </p:cTn>
                                        <p:tgtEl>
                                          <p:spTgt spid="278"/>
                                        </p:tgtEl>
                                        <p:attrNameLst>
                                          <p:attrName>style.visibility</p:attrName>
                                        </p:attrNameLst>
                                      </p:cBhvr>
                                      <p:to>
                                        <p:strVal val="visible"/>
                                      </p:to>
                                    </p:set>
                                    <p:anim calcmode="lin" valueType="num">
                                      <p:cBhvr>
                                        <p:cTn id="64" dur="1000" fill="hold"/>
                                        <p:tgtEl>
                                          <p:spTgt spid="278"/>
                                        </p:tgtEl>
                                        <p:attrNameLst>
                                          <p:attrName>ppt_w</p:attrName>
                                        </p:attrNameLst>
                                      </p:cBhvr>
                                      <p:tavLst>
                                        <p:tav tm="0">
                                          <p:val>
                                            <p:fltVal val="0"/>
                                          </p:val>
                                        </p:tav>
                                        <p:tav tm="100000">
                                          <p:val>
                                            <p:strVal val="#ppt_w"/>
                                          </p:val>
                                        </p:tav>
                                      </p:tavLst>
                                    </p:anim>
                                    <p:anim calcmode="lin" valueType="num">
                                      <p:cBhvr>
                                        <p:cTn id="65" dur="1000" fill="hold"/>
                                        <p:tgtEl>
                                          <p:spTgt spid="278"/>
                                        </p:tgtEl>
                                        <p:attrNameLst>
                                          <p:attrName>ppt_h</p:attrName>
                                        </p:attrNameLst>
                                      </p:cBhvr>
                                      <p:tavLst>
                                        <p:tav tm="0">
                                          <p:val>
                                            <p:fltVal val="0"/>
                                          </p:val>
                                        </p:tav>
                                        <p:tav tm="100000">
                                          <p:val>
                                            <p:strVal val="#ppt_h"/>
                                          </p:val>
                                        </p:tav>
                                      </p:tavLst>
                                    </p:anim>
                                    <p:anim calcmode="lin" valueType="num">
                                      <p:cBhvr>
                                        <p:cTn id="66" dur="1000" fill="hold"/>
                                        <p:tgtEl>
                                          <p:spTgt spid="278"/>
                                        </p:tgtEl>
                                        <p:attrNameLst>
                                          <p:attrName>style.rotation</p:attrName>
                                        </p:attrNameLst>
                                      </p:cBhvr>
                                      <p:tavLst>
                                        <p:tav tm="0">
                                          <p:val>
                                            <p:fltVal val="90"/>
                                          </p:val>
                                        </p:tav>
                                        <p:tav tm="100000">
                                          <p:val>
                                            <p:fltVal val="0"/>
                                          </p:val>
                                        </p:tav>
                                      </p:tavLst>
                                    </p:anim>
                                    <p:animEffect transition="in" filter="fade">
                                      <p:cBhvr>
                                        <p:cTn id="67" dur="1000"/>
                                        <p:tgtEl>
                                          <p:spTgt spid="278"/>
                                        </p:tgtEl>
                                      </p:cBhvr>
                                    </p:animEffect>
                                  </p:childTnLst>
                                </p:cTn>
                              </p:par>
                              <p:par>
                                <p:cTn id="68" presetID="31" presetClass="entr" presetSubtype="0" fill="hold" nodeType="withEffect">
                                  <p:stCondLst>
                                    <p:cond delay="250"/>
                                  </p:stCondLst>
                                  <p:childTnLst>
                                    <p:set>
                                      <p:cBhvr>
                                        <p:cTn id="69" dur="1" fill="hold">
                                          <p:stCondLst>
                                            <p:cond delay="0"/>
                                          </p:stCondLst>
                                        </p:cTn>
                                        <p:tgtEl>
                                          <p:spTgt spid="279"/>
                                        </p:tgtEl>
                                        <p:attrNameLst>
                                          <p:attrName>style.visibility</p:attrName>
                                        </p:attrNameLst>
                                      </p:cBhvr>
                                      <p:to>
                                        <p:strVal val="visible"/>
                                      </p:to>
                                    </p:set>
                                    <p:anim calcmode="lin" valueType="num">
                                      <p:cBhvr>
                                        <p:cTn id="70" dur="1000" fill="hold"/>
                                        <p:tgtEl>
                                          <p:spTgt spid="279"/>
                                        </p:tgtEl>
                                        <p:attrNameLst>
                                          <p:attrName>ppt_w</p:attrName>
                                        </p:attrNameLst>
                                      </p:cBhvr>
                                      <p:tavLst>
                                        <p:tav tm="0">
                                          <p:val>
                                            <p:fltVal val="0"/>
                                          </p:val>
                                        </p:tav>
                                        <p:tav tm="100000">
                                          <p:val>
                                            <p:strVal val="#ppt_w"/>
                                          </p:val>
                                        </p:tav>
                                      </p:tavLst>
                                    </p:anim>
                                    <p:anim calcmode="lin" valueType="num">
                                      <p:cBhvr>
                                        <p:cTn id="71" dur="1000" fill="hold"/>
                                        <p:tgtEl>
                                          <p:spTgt spid="279"/>
                                        </p:tgtEl>
                                        <p:attrNameLst>
                                          <p:attrName>ppt_h</p:attrName>
                                        </p:attrNameLst>
                                      </p:cBhvr>
                                      <p:tavLst>
                                        <p:tav tm="0">
                                          <p:val>
                                            <p:fltVal val="0"/>
                                          </p:val>
                                        </p:tav>
                                        <p:tav tm="100000">
                                          <p:val>
                                            <p:strVal val="#ppt_h"/>
                                          </p:val>
                                        </p:tav>
                                      </p:tavLst>
                                    </p:anim>
                                    <p:anim calcmode="lin" valueType="num">
                                      <p:cBhvr>
                                        <p:cTn id="72" dur="1000" fill="hold"/>
                                        <p:tgtEl>
                                          <p:spTgt spid="279"/>
                                        </p:tgtEl>
                                        <p:attrNameLst>
                                          <p:attrName>style.rotation</p:attrName>
                                        </p:attrNameLst>
                                      </p:cBhvr>
                                      <p:tavLst>
                                        <p:tav tm="0">
                                          <p:val>
                                            <p:fltVal val="90"/>
                                          </p:val>
                                        </p:tav>
                                        <p:tav tm="100000">
                                          <p:val>
                                            <p:fltVal val="0"/>
                                          </p:val>
                                        </p:tav>
                                      </p:tavLst>
                                    </p:anim>
                                    <p:animEffect transition="in" filter="fade">
                                      <p:cBhvr>
                                        <p:cTn id="73" dur="1000"/>
                                        <p:tgtEl>
                                          <p:spTgt spid="279"/>
                                        </p:tgtEl>
                                      </p:cBhvr>
                                    </p:animEffect>
                                  </p:childTnLst>
                                </p:cTn>
                              </p:par>
                              <p:par>
                                <p:cTn id="74" presetID="31" presetClass="entr" presetSubtype="0" fill="hold" nodeType="withEffect">
                                  <p:stCondLst>
                                    <p:cond delay="250"/>
                                  </p:stCondLst>
                                  <p:childTnLst>
                                    <p:set>
                                      <p:cBhvr>
                                        <p:cTn id="75" dur="1" fill="hold">
                                          <p:stCondLst>
                                            <p:cond delay="0"/>
                                          </p:stCondLst>
                                        </p:cTn>
                                        <p:tgtEl>
                                          <p:spTgt spid="282"/>
                                        </p:tgtEl>
                                        <p:attrNameLst>
                                          <p:attrName>style.visibility</p:attrName>
                                        </p:attrNameLst>
                                      </p:cBhvr>
                                      <p:to>
                                        <p:strVal val="visible"/>
                                      </p:to>
                                    </p:set>
                                    <p:anim calcmode="lin" valueType="num">
                                      <p:cBhvr>
                                        <p:cTn id="76" dur="1000" fill="hold"/>
                                        <p:tgtEl>
                                          <p:spTgt spid="282"/>
                                        </p:tgtEl>
                                        <p:attrNameLst>
                                          <p:attrName>ppt_w</p:attrName>
                                        </p:attrNameLst>
                                      </p:cBhvr>
                                      <p:tavLst>
                                        <p:tav tm="0">
                                          <p:val>
                                            <p:fltVal val="0"/>
                                          </p:val>
                                        </p:tav>
                                        <p:tav tm="100000">
                                          <p:val>
                                            <p:strVal val="#ppt_w"/>
                                          </p:val>
                                        </p:tav>
                                      </p:tavLst>
                                    </p:anim>
                                    <p:anim calcmode="lin" valueType="num">
                                      <p:cBhvr>
                                        <p:cTn id="77" dur="1000" fill="hold"/>
                                        <p:tgtEl>
                                          <p:spTgt spid="282"/>
                                        </p:tgtEl>
                                        <p:attrNameLst>
                                          <p:attrName>ppt_h</p:attrName>
                                        </p:attrNameLst>
                                      </p:cBhvr>
                                      <p:tavLst>
                                        <p:tav tm="0">
                                          <p:val>
                                            <p:fltVal val="0"/>
                                          </p:val>
                                        </p:tav>
                                        <p:tav tm="100000">
                                          <p:val>
                                            <p:strVal val="#ppt_h"/>
                                          </p:val>
                                        </p:tav>
                                      </p:tavLst>
                                    </p:anim>
                                    <p:anim calcmode="lin" valueType="num">
                                      <p:cBhvr>
                                        <p:cTn id="78" dur="1000" fill="hold"/>
                                        <p:tgtEl>
                                          <p:spTgt spid="282"/>
                                        </p:tgtEl>
                                        <p:attrNameLst>
                                          <p:attrName>style.rotation</p:attrName>
                                        </p:attrNameLst>
                                      </p:cBhvr>
                                      <p:tavLst>
                                        <p:tav tm="0">
                                          <p:val>
                                            <p:fltVal val="90"/>
                                          </p:val>
                                        </p:tav>
                                        <p:tav tm="100000">
                                          <p:val>
                                            <p:fltVal val="0"/>
                                          </p:val>
                                        </p:tav>
                                      </p:tavLst>
                                    </p:anim>
                                    <p:animEffect transition="in" filter="fade">
                                      <p:cBhvr>
                                        <p:cTn id="79" dur="1000"/>
                                        <p:tgtEl>
                                          <p:spTgt spid="282"/>
                                        </p:tgtEl>
                                      </p:cBhvr>
                                    </p:animEffect>
                                  </p:childTnLst>
                                </p:cTn>
                              </p:par>
                              <p:par>
                                <p:cTn id="80" presetID="31" presetClass="entr" presetSubtype="0" fill="hold" nodeType="withEffect">
                                  <p:stCondLst>
                                    <p:cond delay="250"/>
                                  </p:stCondLst>
                                  <p:childTnLst>
                                    <p:set>
                                      <p:cBhvr>
                                        <p:cTn id="81" dur="1" fill="hold">
                                          <p:stCondLst>
                                            <p:cond delay="0"/>
                                          </p:stCondLst>
                                        </p:cTn>
                                        <p:tgtEl>
                                          <p:spTgt spid="285"/>
                                        </p:tgtEl>
                                        <p:attrNameLst>
                                          <p:attrName>style.visibility</p:attrName>
                                        </p:attrNameLst>
                                      </p:cBhvr>
                                      <p:to>
                                        <p:strVal val="visible"/>
                                      </p:to>
                                    </p:set>
                                    <p:anim calcmode="lin" valueType="num">
                                      <p:cBhvr>
                                        <p:cTn id="82" dur="1000" fill="hold"/>
                                        <p:tgtEl>
                                          <p:spTgt spid="285"/>
                                        </p:tgtEl>
                                        <p:attrNameLst>
                                          <p:attrName>ppt_w</p:attrName>
                                        </p:attrNameLst>
                                      </p:cBhvr>
                                      <p:tavLst>
                                        <p:tav tm="0">
                                          <p:val>
                                            <p:fltVal val="0"/>
                                          </p:val>
                                        </p:tav>
                                        <p:tav tm="100000">
                                          <p:val>
                                            <p:strVal val="#ppt_w"/>
                                          </p:val>
                                        </p:tav>
                                      </p:tavLst>
                                    </p:anim>
                                    <p:anim calcmode="lin" valueType="num">
                                      <p:cBhvr>
                                        <p:cTn id="83" dur="1000" fill="hold"/>
                                        <p:tgtEl>
                                          <p:spTgt spid="285"/>
                                        </p:tgtEl>
                                        <p:attrNameLst>
                                          <p:attrName>ppt_h</p:attrName>
                                        </p:attrNameLst>
                                      </p:cBhvr>
                                      <p:tavLst>
                                        <p:tav tm="0">
                                          <p:val>
                                            <p:fltVal val="0"/>
                                          </p:val>
                                        </p:tav>
                                        <p:tav tm="100000">
                                          <p:val>
                                            <p:strVal val="#ppt_h"/>
                                          </p:val>
                                        </p:tav>
                                      </p:tavLst>
                                    </p:anim>
                                    <p:anim calcmode="lin" valueType="num">
                                      <p:cBhvr>
                                        <p:cTn id="84" dur="1000" fill="hold"/>
                                        <p:tgtEl>
                                          <p:spTgt spid="285"/>
                                        </p:tgtEl>
                                        <p:attrNameLst>
                                          <p:attrName>style.rotation</p:attrName>
                                        </p:attrNameLst>
                                      </p:cBhvr>
                                      <p:tavLst>
                                        <p:tav tm="0">
                                          <p:val>
                                            <p:fltVal val="90"/>
                                          </p:val>
                                        </p:tav>
                                        <p:tav tm="100000">
                                          <p:val>
                                            <p:fltVal val="0"/>
                                          </p:val>
                                        </p:tav>
                                      </p:tavLst>
                                    </p:anim>
                                    <p:animEffect transition="in" filter="fade">
                                      <p:cBhvr>
                                        <p:cTn id="85" dur="1000"/>
                                        <p:tgtEl>
                                          <p:spTgt spid="285"/>
                                        </p:tgtEl>
                                      </p:cBhvr>
                                    </p:animEffect>
                                  </p:childTnLst>
                                </p:cTn>
                              </p:par>
                              <p:par>
                                <p:cTn id="86" presetID="31" presetClass="entr" presetSubtype="0" fill="hold" nodeType="withEffect">
                                  <p:stCondLst>
                                    <p:cond delay="250"/>
                                  </p:stCondLst>
                                  <p:childTnLst>
                                    <p:set>
                                      <p:cBhvr>
                                        <p:cTn id="87" dur="1" fill="hold">
                                          <p:stCondLst>
                                            <p:cond delay="0"/>
                                          </p:stCondLst>
                                        </p:cTn>
                                        <p:tgtEl>
                                          <p:spTgt spid="317"/>
                                        </p:tgtEl>
                                        <p:attrNameLst>
                                          <p:attrName>style.visibility</p:attrName>
                                        </p:attrNameLst>
                                      </p:cBhvr>
                                      <p:to>
                                        <p:strVal val="visible"/>
                                      </p:to>
                                    </p:set>
                                    <p:anim calcmode="lin" valueType="num">
                                      <p:cBhvr>
                                        <p:cTn id="88" dur="1000" fill="hold"/>
                                        <p:tgtEl>
                                          <p:spTgt spid="317"/>
                                        </p:tgtEl>
                                        <p:attrNameLst>
                                          <p:attrName>ppt_w</p:attrName>
                                        </p:attrNameLst>
                                      </p:cBhvr>
                                      <p:tavLst>
                                        <p:tav tm="0">
                                          <p:val>
                                            <p:fltVal val="0"/>
                                          </p:val>
                                        </p:tav>
                                        <p:tav tm="100000">
                                          <p:val>
                                            <p:strVal val="#ppt_w"/>
                                          </p:val>
                                        </p:tav>
                                      </p:tavLst>
                                    </p:anim>
                                    <p:anim calcmode="lin" valueType="num">
                                      <p:cBhvr>
                                        <p:cTn id="89" dur="1000" fill="hold"/>
                                        <p:tgtEl>
                                          <p:spTgt spid="317"/>
                                        </p:tgtEl>
                                        <p:attrNameLst>
                                          <p:attrName>ppt_h</p:attrName>
                                        </p:attrNameLst>
                                      </p:cBhvr>
                                      <p:tavLst>
                                        <p:tav tm="0">
                                          <p:val>
                                            <p:fltVal val="0"/>
                                          </p:val>
                                        </p:tav>
                                        <p:tav tm="100000">
                                          <p:val>
                                            <p:strVal val="#ppt_h"/>
                                          </p:val>
                                        </p:tav>
                                      </p:tavLst>
                                    </p:anim>
                                    <p:anim calcmode="lin" valueType="num">
                                      <p:cBhvr>
                                        <p:cTn id="90" dur="1000" fill="hold"/>
                                        <p:tgtEl>
                                          <p:spTgt spid="317"/>
                                        </p:tgtEl>
                                        <p:attrNameLst>
                                          <p:attrName>style.rotation</p:attrName>
                                        </p:attrNameLst>
                                      </p:cBhvr>
                                      <p:tavLst>
                                        <p:tav tm="0">
                                          <p:val>
                                            <p:fltVal val="90"/>
                                          </p:val>
                                        </p:tav>
                                        <p:tav tm="100000">
                                          <p:val>
                                            <p:fltVal val="0"/>
                                          </p:val>
                                        </p:tav>
                                      </p:tavLst>
                                    </p:anim>
                                    <p:animEffect transition="in" filter="fade">
                                      <p:cBhvr>
                                        <p:cTn id="91" dur="1000"/>
                                        <p:tgtEl>
                                          <p:spTgt spid="317"/>
                                        </p:tgtEl>
                                      </p:cBhvr>
                                    </p:animEffect>
                                  </p:childTnLst>
                                </p:cTn>
                              </p:par>
                              <p:par>
                                <p:cTn id="92" presetID="31" presetClass="entr" presetSubtype="0" fill="hold" nodeType="withEffect">
                                  <p:stCondLst>
                                    <p:cond delay="250"/>
                                  </p:stCondLst>
                                  <p:childTnLst>
                                    <p:set>
                                      <p:cBhvr>
                                        <p:cTn id="93" dur="1" fill="hold">
                                          <p:stCondLst>
                                            <p:cond delay="0"/>
                                          </p:stCondLst>
                                        </p:cTn>
                                        <p:tgtEl>
                                          <p:spTgt spid="307"/>
                                        </p:tgtEl>
                                        <p:attrNameLst>
                                          <p:attrName>style.visibility</p:attrName>
                                        </p:attrNameLst>
                                      </p:cBhvr>
                                      <p:to>
                                        <p:strVal val="visible"/>
                                      </p:to>
                                    </p:set>
                                    <p:anim calcmode="lin" valueType="num">
                                      <p:cBhvr>
                                        <p:cTn id="94" dur="1000" fill="hold"/>
                                        <p:tgtEl>
                                          <p:spTgt spid="307"/>
                                        </p:tgtEl>
                                        <p:attrNameLst>
                                          <p:attrName>ppt_w</p:attrName>
                                        </p:attrNameLst>
                                      </p:cBhvr>
                                      <p:tavLst>
                                        <p:tav tm="0">
                                          <p:val>
                                            <p:fltVal val="0"/>
                                          </p:val>
                                        </p:tav>
                                        <p:tav tm="100000">
                                          <p:val>
                                            <p:strVal val="#ppt_w"/>
                                          </p:val>
                                        </p:tav>
                                      </p:tavLst>
                                    </p:anim>
                                    <p:anim calcmode="lin" valueType="num">
                                      <p:cBhvr>
                                        <p:cTn id="95" dur="1000" fill="hold"/>
                                        <p:tgtEl>
                                          <p:spTgt spid="307"/>
                                        </p:tgtEl>
                                        <p:attrNameLst>
                                          <p:attrName>ppt_h</p:attrName>
                                        </p:attrNameLst>
                                      </p:cBhvr>
                                      <p:tavLst>
                                        <p:tav tm="0">
                                          <p:val>
                                            <p:fltVal val="0"/>
                                          </p:val>
                                        </p:tav>
                                        <p:tav tm="100000">
                                          <p:val>
                                            <p:strVal val="#ppt_h"/>
                                          </p:val>
                                        </p:tav>
                                      </p:tavLst>
                                    </p:anim>
                                    <p:anim calcmode="lin" valueType="num">
                                      <p:cBhvr>
                                        <p:cTn id="96" dur="1000" fill="hold"/>
                                        <p:tgtEl>
                                          <p:spTgt spid="307"/>
                                        </p:tgtEl>
                                        <p:attrNameLst>
                                          <p:attrName>style.rotation</p:attrName>
                                        </p:attrNameLst>
                                      </p:cBhvr>
                                      <p:tavLst>
                                        <p:tav tm="0">
                                          <p:val>
                                            <p:fltVal val="90"/>
                                          </p:val>
                                        </p:tav>
                                        <p:tav tm="100000">
                                          <p:val>
                                            <p:fltVal val="0"/>
                                          </p:val>
                                        </p:tav>
                                      </p:tavLst>
                                    </p:anim>
                                    <p:animEffect transition="in" filter="fade">
                                      <p:cBhvr>
                                        <p:cTn id="97" dur="1000"/>
                                        <p:tgtEl>
                                          <p:spTgt spid="307"/>
                                        </p:tgtEl>
                                      </p:cBhvr>
                                    </p:animEffect>
                                  </p:childTnLst>
                                </p:cTn>
                              </p:par>
                              <p:par>
                                <p:cTn id="98" presetID="31" presetClass="entr" presetSubtype="0" fill="hold" nodeType="withEffect">
                                  <p:stCondLst>
                                    <p:cond delay="250"/>
                                  </p:stCondLst>
                                  <p:childTnLst>
                                    <p:set>
                                      <p:cBhvr>
                                        <p:cTn id="99" dur="1" fill="hold">
                                          <p:stCondLst>
                                            <p:cond delay="0"/>
                                          </p:stCondLst>
                                        </p:cTn>
                                        <p:tgtEl>
                                          <p:spTgt spid="314"/>
                                        </p:tgtEl>
                                        <p:attrNameLst>
                                          <p:attrName>style.visibility</p:attrName>
                                        </p:attrNameLst>
                                      </p:cBhvr>
                                      <p:to>
                                        <p:strVal val="visible"/>
                                      </p:to>
                                    </p:set>
                                    <p:anim calcmode="lin" valueType="num">
                                      <p:cBhvr>
                                        <p:cTn id="100" dur="1000" fill="hold"/>
                                        <p:tgtEl>
                                          <p:spTgt spid="314"/>
                                        </p:tgtEl>
                                        <p:attrNameLst>
                                          <p:attrName>ppt_w</p:attrName>
                                        </p:attrNameLst>
                                      </p:cBhvr>
                                      <p:tavLst>
                                        <p:tav tm="0">
                                          <p:val>
                                            <p:fltVal val="0"/>
                                          </p:val>
                                        </p:tav>
                                        <p:tav tm="100000">
                                          <p:val>
                                            <p:strVal val="#ppt_w"/>
                                          </p:val>
                                        </p:tav>
                                      </p:tavLst>
                                    </p:anim>
                                    <p:anim calcmode="lin" valueType="num">
                                      <p:cBhvr>
                                        <p:cTn id="101" dur="1000" fill="hold"/>
                                        <p:tgtEl>
                                          <p:spTgt spid="314"/>
                                        </p:tgtEl>
                                        <p:attrNameLst>
                                          <p:attrName>ppt_h</p:attrName>
                                        </p:attrNameLst>
                                      </p:cBhvr>
                                      <p:tavLst>
                                        <p:tav tm="0">
                                          <p:val>
                                            <p:fltVal val="0"/>
                                          </p:val>
                                        </p:tav>
                                        <p:tav tm="100000">
                                          <p:val>
                                            <p:strVal val="#ppt_h"/>
                                          </p:val>
                                        </p:tav>
                                      </p:tavLst>
                                    </p:anim>
                                    <p:anim calcmode="lin" valueType="num">
                                      <p:cBhvr>
                                        <p:cTn id="102" dur="1000" fill="hold"/>
                                        <p:tgtEl>
                                          <p:spTgt spid="314"/>
                                        </p:tgtEl>
                                        <p:attrNameLst>
                                          <p:attrName>style.rotation</p:attrName>
                                        </p:attrNameLst>
                                      </p:cBhvr>
                                      <p:tavLst>
                                        <p:tav tm="0">
                                          <p:val>
                                            <p:fltVal val="90"/>
                                          </p:val>
                                        </p:tav>
                                        <p:tav tm="100000">
                                          <p:val>
                                            <p:fltVal val="0"/>
                                          </p:val>
                                        </p:tav>
                                      </p:tavLst>
                                    </p:anim>
                                    <p:animEffect transition="in" filter="fade">
                                      <p:cBhvr>
                                        <p:cTn id="103" dur="1000"/>
                                        <p:tgtEl>
                                          <p:spTgt spid="314"/>
                                        </p:tgtEl>
                                      </p:cBhvr>
                                    </p:animEffect>
                                  </p:childTnLst>
                                </p:cTn>
                              </p:par>
                              <p:par>
                                <p:cTn id="104" presetID="53" presetClass="entr" presetSubtype="16" fill="hold" grpId="0" nodeType="withEffect">
                                  <p:stCondLst>
                                    <p:cond delay="750"/>
                                  </p:stCondLst>
                                  <p:childTnLst>
                                    <p:set>
                                      <p:cBhvr>
                                        <p:cTn id="105" dur="1" fill="hold">
                                          <p:stCondLst>
                                            <p:cond delay="0"/>
                                          </p:stCondLst>
                                        </p:cTn>
                                        <p:tgtEl>
                                          <p:spTgt spid="250"/>
                                        </p:tgtEl>
                                        <p:attrNameLst>
                                          <p:attrName>style.visibility</p:attrName>
                                        </p:attrNameLst>
                                      </p:cBhvr>
                                      <p:to>
                                        <p:strVal val="visible"/>
                                      </p:to>
                                    </p:set>
                                    <p:anim calcmode="lin" valueType="num">
                                      <p:cBhvr>
                                        <p:cTn id="106" dur="750" fill="hold"/>
                                        <p:tgtEl>
                                          <p:spTgt spid="250"/>
                                        </p:tgtEl>
                                        <p:attrNameLst>
                                          <p:attrName>ppt_w</p:attrName>
                                        </p:attrNameLst>
                                      </p:cBhvr>
                                      <p:tavLst>
                                        <p:tav tm="0">
                                          <p:val>
                                            <p:fltVal val="0"/>
                                          </p:val>
                                        </p:tav>
                                        <p:tav tm="100000">
                                          <p:val>
                                            <p:strVal val="#ppt_w"/>
                                          </p:val>
                                        </p:tav>
                                      </p:tavLst>
                                    </p:anim>
                                    <p:anim calcmode="lin" valueType="num">
                                      <p:cBhvr>
                                        <p:cTn id="107" dur="750" fill="hold"/>
                                        <p:tgtEl>
                                          <p:spTgt spid="250"/>
                                        </p:tgtEl>
                                        <p:attrNameLst>
                                          <p:attrName>ppt_h</p:attrName>
                                        </p:attrNameLst>
                                      </p:cBhvr>
                                      <p:tavLst>
                                        <p:tav tm="0">
                                          <p:val>
                                            <p:fltVal val="0"/>
                                          </p:val>
                                        </p:tav>
                                        <p:tav tm="100000">
                                          <p:val>
                                            <p:strVal val="#ppt_h"/>
                                          </p:val>
                                        </p:tav>
                                      </p:tavLst>
                                    </p:anim>
                                    <p:animEffect transition="in" filter="fade">
                                      <p:cBhvr>
                                        <p:cTn id="108" dur="750"/>
                                        <p:tgtEl>
                                          <p:spTgt spid="250"/>
                                        </p:tgtEl>
                                      </p:cBhvr>
                                    </p:animEffect>
                                  </p:childTnLst>
                                </p:cTn>
                              </p:par>
                              <p:par>
                                <p:cTn id="109" presetID="53" presetClass="entr" presetSubtype="16" fill="hold" grpId="0" nodeType="withEffect">
                                  <p:stCondLst>
                                    <p:cond delay="750"/>
                                  </p:stCondLst>
                                  <p:childTnLst>
                                    <p:set>
                                      <p:cBhvr>
                                        <p:cTn id="110" dur="1" fill="hold">
                                          <p:stCondLst>
                                            <p:cond delay="0"/>
                                          </p:stCondLst>
                                        </p:cTn>
                                        <p:tgtEl>
                                          <p:spTgt spid="264"/>
                                        </p:tgtEl>
                                        <p:attrNameLst>
                                          <p:attrName>style.visibility</p:attrName>
                                        </p:attrNameLst>
                                      </p:cBhvr>
                                      <p:to>
                                        <p:strVal val="visible"/>
                                      </p:to>
                                    </p:set>
                                    <p:anim calcmode="lin" valueType="num">
                                      <p:cBhvr>
                                        <p:cTn id="111" dur="750" fill="hold"/>
                                        <p:tgtEl>
                                          <p:spTgt spid="264"/>
                                        </p:tgtEl>
                                        <p:attrNameLst>
                                          <p:attrName>ppt_w</p:attrName>
                                        </p:attrNameLst>
                                      </p:cBhvr>
                                      <p:tavLst>
                                        <p:tav tm="0">
                                          <p:val>
                                            <p:fltVal val="0"/>
                                          </p:val>
                                        </p:tav>
                                        <p:tav tm="100000">
                                          <p:val>
                                            <p:strVal val="#ppt_w"/>
                                          </p:val>
                                        </p:tav>
                                      </p:tavLst>
                                    </p:anim>
                                    <p:anim calcmode="lin" valueType="num">
                                      <p:cBhvr>
                                        <p:cTn id="112" dur="750" fill="hold"/>
                                        <p:tgtEl>
                                          <p:spTgt spid="264"/>
                                        </p:tgtEl>
                                        <p:attrNameLst>
                                          <p:attrName>ppt_h</p:attrName>
                                        </p:attrNameLst>
                                      </p:cBhvr>
                                      <p:tavLst>
                                        <p:tav tm="0">
                                          <p:val>
                                            <p:fltVal val="0"/>
                                          </p:val>
                                        </p:tav>
                                        <p:tav tm="100000">
                                          <p:val>
                                            <p:strVal val="#ppt_h"/>
                                          </p:val>
                                        </p:tav>
                                      </p:tavLst>
                                    </p:anim>
                                    <p:animEffect transition="in" filter="fade">
                                      <p:cBhvr>
                                        <p:cTn id="113" dur="750"/>
                                        <p:tgtEl>
                                          <p:spTgt spid="264"/>
                                        </p:tgtEl>
                                      </p:cBhvr>
                                    </p:animEffect>
                                  </p:childTnLst>
                                </p:cTn>
                              </p:par>
                              <p:par>
                                <p:cTn id="114" presetID="53" presetClass="entr" presetSubtype="16" fill="hold" grpId="0" nodeType="withEffect">
                                  <p:stCondLst>
                                    <p:cond delay="750"/>
                                  </p:stCondLst>
                                  <p:childTnLst>
                                    <p:set>
                                      <p:cBhvr>
                                        <p:cTn id="115" dur="1" fill="hold">
                                          <p:stCondLst>
                                            <p:cond delay="0"/>
                                          </p:stCondLst>
                                        </p:cTn>
                                        <p:tgtEl>
                                          <p:spTgt spid="236"/>
                                        </p:tgtEl>
                                        <p:attrNameLst>
                                          <p:attrName>style.visibility</p:attrName>
                                        </p:attrNameLst>
                                      </p:cBhvr>
                                      <p:to>
                                        <p:strVal val="visible"/>
                                      </p:to>
                                    </p:set>
                                    <p:anim calcmode="lin" valueType="num">
                                      <p:cBhvr>
                                        <p:cTn id="116" dur="750" fill="hold"/>
                                        <p:tgtEl>
                                          <p:spTgt spid="236"/>
                                        </p:tgtEl>
                                        <p:attrNameLst>
                                          <p:attrName>ppt_w</p:attrName>
                                        </p:attrNameLst>
                                      </p:cBhvr>
                                      <p:tavLst>
                                        <p:tav tm="0">
                                          <p:val>
                                            <p:fltVal val="0"/>
                                          </p:val>
                                        </p:tav>
                                        <p:tav tm="100000">
                                          <p:val>
                                            <p:strVal val="#ppt_w"/>
                                          </p:val>
                                        </p:tav>
                                      </p:tavLst>
                                    </p:anim>
                                    <p:anim calcmode="lin" valueType="num">
                                      <p:cBhvr>
                                        <p:cTn id="117" dur="750" fill="hold"/>
                                        <p:tgtEl>
                                          <p:spTgt spid="236"/>
                                        </p:tgtEl>
                                        <p:attrNameLst>
                                          <p:attrName>ppt_h</p:attrName>
                                        </p:attrNameLst>
                                      </p:cBhvr>
                                      <p:tavLst>
                                        <p:tav tm="0">
                                          <p:val>
                                            <p:fltVal val="0"/>
                                          </p:val>
                                        </p:tav>
                                        <p:tav tm="100000">
                                          <p:val>
                                            <p:strVal val="#ppt_h"/>
                                          </p:val>
                                        </p:tav>
                                      </p:tavLst>
                                    </p:anim>
                                    <p:animEffect transition="in" filter="fade">
                                      <p:cBhvr>
                                        <p:cTn id="118" dur="750"/>
                                        <p:tgtEl>
                                          <p:spTgt spid="236"/>
                                        </p:tgtEl>
                                      </p:cBhvr>
                                    </p:animEffect>
                                  </p:childTnLst>
                                </p:cTn>
                              </p:par>
                              <p:par>
                                <p:cTn id="119" presetID="53" presetClass="entr" presetSubtype="16" fill="hold" grpId="0" nodeType="withEffect">
                                  <p:stCondLst>
                                    <p:cond delay="750"/>
                                  </p:stCondLst>
                                  <p:childTnLst>
                                    <p:set>
                                      <p:cBhvr>
                                        <p:cTn id="120" dur="1" fill="hold">
                                          <p:stCondLst>
                                            <p:cond delay="0"/>
                                          </p:stCondLst>
                                        </p:cTn>
                                        <p:tgtEl>
                                          <p:spTgt spid="254"/>
                                        </p:tgtEl>
                                        <p:attrNameLst>
                                          <p:attrName>style.visibility</p:attrName>
                                        </p:attrNameLst>
                                      </p:cBhvr>
                                      <p:to>
                                        <p:strVal val="visible"/>
                                      </p:to>
                                    </p:set>
                                    <p:anim calcmode="lin" valueType="num">
                                      <p:cBhvr>
                                        <p:cTn id="121" dur="750" fill="hold"/>
                                        <p:tgtEl>
                                          <p:spTgt spid="254"/>
                                        </p:tgtEl>
                                        <p:attrNameLst>
                                          <p:attrName>ppt_w</p:attrName>
                                        </p:attrNameLst>
                                      </p:cBhvr>
                                      <p:tavLst>
                                        <p:tav tm="0">
                                          <p:val>
                                            <p:fltVal val="0"/>
                                          </p:val>
                                        </p:tav>
                                        <p:tav tm="100000">
                                          <p:val>
                                            <p:strVal val="#ppt_w"/>
                                          </p:val>
                                        </p:tav>
                                      </p:tavLst>
                                    </p:anim>
                                    <p:anim calcmode="lin" valueType="num">
                                      <p:cBhvr>
                                        <p:cTn id="122" dur="750" fill="hold"/>
                                        <p:tgtEl>
                                          <p:spTgt spid="254"/>
                                        </p:tgtEl>
                                        <p:attrNameLst>
                                          <p:attrName>ppt_h</p:attrName>
                                        </p:attrNameLst>
                                      </p:cBhvr>
                                      <p:tavLst>
                                        <p:tav tm="0">
                                          <p:val>
                                            <p:fltVal val="0"/>
                                          </p:val>
                                        </p:tav>
                                        <p:tav tm="100000">
                                          <p:val>
                                            <p:strVal val="#ppt_h"/>
                                          </p:val>
                                        </p:tav>
                                      </p:tavLst>
                                    </p:anim>
                                    <p:animEffect transition="in" filter="fade">
                                      <p:cBhvr>
                                        <p:cTn id="123" dur="750"/>
                                        <p:tgtEl>
                                          <p:spTgt spid="254"/>
                                        </p:tgtEl>
                                      </p:cBhvr>
                                    </p:animEffect>
                                  </p:childTnLst>
                                </p:cTn>
                              </p:par>
                              <p:par>
                                <p:cTn id="124" presetID="53" presetClass="entr" presetSubtype="16" fill="hold" grpId="0" nodeType="withEffect">
                                  <p:stCondLst>
                                    <p:cond delay="750"/>
                                  </p:stCondLst>
                                  <p:childTnLst>
                                    <p:set>
                                      <p:cBhvr>
                                        <p:cTn id="125" dur="1" fill="hold">
                                          <p:stCondLst>
                                            <p:cond delay="0"/>
                                          </p:stCondLst>
                                        </p:cTn>
                                        <p:tgtEl>
                                          <p:spTgt spid="259"/>
                                        </p:tgtEl>
                                        <p:attrNameLst>
                                          <p:attrName>style.visibility</p:attrName>
                                        </p:attrNameLst>
                                      </p:cBhvr>
                                      <p:to>
                                        <p:strVal val="visible"/>
                                      </p:to>
                                    </p:set>
                                    <p:anim calcmode="lin" valueType="num">
                                      <p:cBhvr>
                                        <p:cTn id="126" dur="750" fill="hold"/>
                                        <p:tgtEl>
                                          <p:spTgt spid="259"/>
                                        </p:tgtEl>
                                        <p:attrNameLst>
                                          <p:attrName>ppt_w</p:attrName>
                                        </p:attrNameLst>
                                      </p:cBhvr>
                                      <p:tavLst>
                                        <p:tav tm="0">
                                          <p:val>
                                            <p:fltVal val="0"/>
                                          </p:val>
                                        </p:tav>
                                        <p:tav tm="100000">
                                          <p:val>
                                            <p:strVal val="#ppt_w"/>
                                          </p:val>
                                        </p:tav>
                                      </p:tavLst>
                                    </p:anim>
                                    <p:anim calcmode="lin" valueType="num">
                                      <p:cBhvr>
                                        <p:cTn id="127" dur="750" fill="hold"/>
                                        <p:tgtEl>
                                          <p:spTgt spid="259"/>
                                        </p:tgtEl>
                                        <p:attrNameLst>
                                          <p:attrName>ppt_h</p:attrName>
                                        </p:attrNameLst>
                                      </p:cBhvr>
                                      <p:tavLst>
                                        <p:tav tm="0">
                                          <p:val>
                                            <p:fltVal val="0"/>
                                          </p:val>
                                        </p:tav>
                                        <p:tav tm="100000">
                                          <p:val>
                                            <p:strVal val="#ppt_h"/>
                                          </p:val>
                                        </p:tav>
                                      </p:tavLst>
                                    </p:anim>
                                    <p:animEffect transition="in" filter="fade">
                                      <p:cBhvr>
                                        <p:cTn id="128" dur="750"/>
                                        <p:tgtEl>
                                          <p:spTgt spid="259"/>
                                        </p:tgtEl>
                                      </p:cBhvr>
                                    </p:animEffect>
                                  </p:childTnLst>
                                </p:cTn>
                              </p:par>
                              <p:par>
                                <p:cTn id="129" presetID="53" presetClass="entr" presetSubtype="16" fill="hold" grpId="0" nodeType="withEffect">
                                  <p:stCondLst>
                                    <p:cond delay="750"/>
                                  </p:stCondLst>
                                  <p:childTnLst>
                                    <p:set>
                                      <p:cBhvr>
                                        <p:cTn id="130" dur="1" fill="hold">
                                          <p:stCondLst>
                                            <p:cond delay="0"/>
                                          </p:stCondLst>
                                        </p:cTn>
                                        <p:tgtEl>
                                          <p:spTgt spid="237"/>
                                        </p:tgtEl>
                                        <p:attrNameLst>
                                          <p:attrName>style.visibility</p:attrName>
                                        </p:attrNameLst>
                                      </p:cBhvr>
                                      <p:to>
                                        <p:strVal val="visible"/>
                                      </p:to>
                                    </p:set>
                                    <p:anim calcmode="lin" valueType="num">
                                      <p:cBhvr>
                                        <p:cTn id="131" dur="750" fill="hold"/>
                                        <p:tgtEl>
                                          <p:spTgt spid="237"/>
                                        </p:tgtEl>
                                        <p:attrNameLst>
                                          <p:attrName>ppt_w</p:attrName>
                                        </p:attrNameLst>
                                      </p:cBhvr>
                                      <p:tavLst>
                                        <p:tav tm="0">
                                          <p:val>
                                            <p:fltVal val="0"/>
                                          </p:val>
                                        </p:tav>
                                        <p:tav tm="100000">
                                          <p:val>
                                            <p:strVal val="#ppt_w"/>
                                          </p:val>
                                        </p:tav>
                                      </p:tavLst>
                                    </p:anim>
                                    <p:anim calcmode="lin" valueType="num">
                                      <p:cBhvr>
                                        <p:cTn id="132" dur="750" fill="hold"/>
                                        <p:tgtEl>
                                          <p:spTgt spid="237"/>
                                        </p:tgtEl>
                                        <p:attrNameLst>
                                          <p:attrName>ppt_h</p:attrName>
                                        </p:attrNameLst>
                                      </p:cBhvr>
                                      <p:tavLst>
                                        <p:tav tm="0">
                                          <p:val>
                                            <p:fltVal val="0"/>
                                          </p:val>
                                        </p:tav>
                                        <p:tav tm="100000">
                                          <p:val>
                                            <p:strVal val="#ppt_h"/>
                                          </p:val>
                                        </p:tav>
                                      </p:tavLst>
                                    </p:anim>
                                    <p:animEffect transition="in" filter="fade">
                                      <p:cBhvr>
                                        <p:cTn id="133" dur="750"/>
                                        <p:tgtEl>
                                          <p:spTgt spid="237"/>
                                        </p:tgtEl>
                                      </p:cBhvr>
                                    </p:animEffect>
                                  </p:childTnLst>
                                </p:cTn>
                              </p:par>
                              <p:par>
                                <p:cTn id="134" presetID="53" presetClass="entr" presetSubtype="16" fill="hold" grpId="0" nodeType="withEffect">
                                  <p:stCondLst>
                                    <p:cond delay="750"/>
                                  </p:stCondLst>
                                  <p:childTnLst>
                                    <p:set>
                                      <p:cBhvr>
                                        <p:cTn id="135" dur="1" fill="hold">
                                          <p:stCondLst>
                                            <p:cond delay="0"/>
                                          </p:stCondLst>
                                        </p:cTn>
                                        <p:tgtEl>
                                          <p:spTgt spid="238"/>
                                        </p:tgtEl>
                                        <p:attrNameLst>
                                          <p:attrName>style.visibility</p:attrName>
                                        </p:attrNameLst>
                                      </p:cBhvr>
                                      <p:to>
                                        <p:strVal val="visible"/>
                                      </p:to>
                                    </p:set>
                                    <p:anim calcmode="lin" valueType="num">
                                      <p:cBhvr>
                                        <p:cTn id="136" dur="750" fill="hold"/>
                                        <p:tgtEl>
                                          <p:spTgt spid="238"/>
                                        </p:tgtEl>
                                        <p:attrNameLst>
                                          <p:attrName>ppt_w</p:attrName>
                                        </p:attrNameLst>
                                      </p:cBhvr>
                                      <p:tavLst>
                                        <p:tav tm="0">
                                          <p:val>
                                            <p:fltVal val="0"/>
                                          </p:val>
                                        </p:tav>
                                        <p:tav tm="100000">
                                          <p:val>
                                            <p:strVal val="#ppt_w"/>
                                          </p:val>
                                        </p:tav>
                                      </p:tavLst>
                                    </p:anim>
                                    <p:anim calcmode="lin" valueType="num">
                                      <p:cBhvr>
                                        <p:cTn id="137" dur="750" fill="hold"/>
                                        <p:tgtEl>
                                          <p:spTgt spid="238"/>
                                        </p:tgtEl>
                                        <p:attrNameLst>
                                          <p:attrName>ppt_h</p:attrName>
                                        </p:attrNameLst>
                                      </p:cBhvr>
                                      <p:tavLst>
                                        <p:tav tm="0">
                                          <p:val>
                                            <p:fltVal val="0"/>
                                          </p:val>
                                        </p:tav>
                                        <p:tav tm="100000">
                                          <p:val>
                                            <p:strVal val="#ppt_h"/>
                                          </p:val>
                                        </p:tav>
                                      </p:tavLst>
                                    </p:anim>
                                    <p:animEffect transition="in" filter="fade">
                                      <p:cBhvr>
                                        <p:cTn id="138" dur="750"/>
                                        <p:tgtEl>
                                          <p:spTgt spid="238"/>
                                        </p:tgtEl>
                                      </p:cBhvr>
                                    </p:animEffect>
                                  </p:childTnLst>
                                </p:cTn>
                              </p:par>
                              <p:par>
                                <p:cTn id="139" presetID="53" presetClass="entr" presetSubtype="16" fill="hold" grpId="0" nodeType="withEffect">
                                  <p:stCondLst>
                                    <p:cond delay="750"/>
                                  </p:stCondLst>
                                  <p:childTnLst>
                                    <p:set>
                                      <p:cBhvr>
                                        <p:cTn id="140" dur="1" fill="hold">
                                          <p:stCondLst>
                                            <p:cond delay="0"/>
                                          </p:stCondLst>
                                        </p:cTn>
                                        <p:tgtEl>
                                          <p:spTgt spid="260"/>
                                        </p:tgtEl>
                                        <p:attrNameLst>
                                          <p:attrName>style.visibility</p:attrName>
                                        </p:attrNameLst>
                                      </p:cBhvr>
                                      <p:to>
                                        <p:strVal val="visible"/>
                                      </p:to>
                                    </p:set>
                                    <p:anim calcmode="lin" valueType="num">
                                      <p:cBhvr>
                                        <p:cTn id="141" dur="750" fill="hold"/>
                                        <p:tgtEl>
                                          <p:spTgt spid="260"/>
                                        </p:tgtEl>
                                        <p:attrNameLst>
                                          <p:attrName>ppt_w</p:attrName>
                                        </p:attrNameLst>
                                      </p:cBhvr>
                                      <p:tavLst>
                                        <p:tav tm="0">
                                          <p:val>
                                            <p:fltVal val="0"/>
                                          </p:val>
                                        </p:tav>
                                        <p:tav tm="100000">
                                          <p:val>
                                            <p:strVal val="#ppt_w"/>
                                          </p:val>
                                        </p:tav>
                                      </p:tavLst>
                                    </p:anim>
                                    <p:anim calcmode="lin" valueType="num">
                                      <p:cBhvr>
                                        <p:cTn id="142" dur="750" fill="hold"/>
                                        <p:tgtEl>
                                          <p:spTgt spid="260"/>
                                        </p:tgtEl>
                                        <p:attrNameLst>
                                          <p:attrName>ppt_h</p:attrName>
                                        </p:attrNameLst>
                                      </p:cBhvr>
                                      <p:tavLst>
                                        <p:tav tm="0">
                                          <p:val>
                                            <p:fltVal val="0"/>
                                          </p:val>
                                        </p:tav>
                                        <p:tav tm="100000">
                                          <p:val>
                                            <p:strVal val="#ppt_h"/>
                                          </p:val>
                                        </p:tav>
                                      </p:tavLst>
                                    </p:anim>
                                    <p:animEffect transition="in" filter="fade">
                                      <p:cBhvr>
                                        <p:cTn id="143" dur="750"/>
                                        <p:tgtEl>
                                          <p:spTgt spid="260"/>
                                        </p:tgtEl>
                                      </p:cBhvr>
                                    </p:animEffect>
                                  </p:childTnLst>
                                </p:cTn>
                              </p:par>
                              <p:par>
                                <p:cTn id="144" presetID="53" presetClass="entr" presetSubtype="16" fill="hold" grpId="0" nodeType="withEffect">
                                  <p:stCondLst>
                                    <p:cond delay="750"/>
                                  </p:stCondLst>
                                  <p:childTnLst>
                                    <p:set>
                                      <p:cBhvr>
                                        <p:cTn id="145" dur="1" fill="hold">
                                          <p:stCondLst>
                                            <p:cond delay="0"/>
                                          </p:stCondLst>
                                        </p:cTn>
                                        <p:tgtEl>
                                          <p:spTgt spid="261"/>
                                        </p:tgtEl>
                                        <p:attrNameLst>
                                          <p:attrName>style.visibility</p:attrName>
                                        </p:attrNameLst>
                                      </p:cBhvr>
                                      <p:to>
                                        <p:strVal val="visible"/>
                                      </p:to>
                                    </p:set>
                                    <p:anim calcmode="lin" valueType="num">
                                      <p:cBhvr>
                                        <p:cTn id="146" dur="750" fill="hold"/>
                                        <p:tgtEl>
                                          <p:spTgt spid="261"/>
                                        </p:tgtEl>
                                        <p:attrNameLst>
                                          <p:attrName>ppt_w</p:attrName>
                                        </p:attrNameLst>
                                      </p:cBhvr>
                                      <p:tavLst>
                                        <p:tav tm="0">
                                          <p:val>
                                            <p:fltVal val="0"/>
                                          </p:val>
                                        </p:tav>
                                        <p:tav tm="100000">
                                          <p:val>
                                            <p:strVal val="#ppt_w"/>
                                          </p:val>
                                        </p:tav>
                                      </p:tavLst>
                                    </p:anim>
                                    <p:anim calcmode="lin" valueType="num">
                                      <p:cBhvr>
                                        <p:cTn id="147" dur="750" fill="hold"/>
                                        <p:tgtEl>
                                          <p:spTgt spid="261"/>
                                        </p:tgtEl>
                                        <p:attrNameLst>
                                          <p:attrName>ppt_h</p:attrName>
                                        </p:attrNameLst>
                                      </p:cBhvr>
                                      <p:tavLst>
                                        <p:tav tm="0">
                                          <p:val>
                                            <p:fltVal val="0"/>
                                          </p:val>
                                        </p:tav>
                                        <p:tav tm="100000">
                                          <p:val>
                                            <p:strVal val="#ppt_h"/>
                                          </p:val>
                                        </p:tav>
                                      </p:tavLst>
                                    </p:anim>
                                    <p:animEffect transition="in" filter="fade">
                                      <p:cBhvr>
                                        <p:cTn id="148" dur="750"/>
                                        <p:tgtEl>
                                          <p:spTgt spid="261"/>
                                        </p:tgtEl>
                                      </p:cBhvr>
                                    </p:animEffect>
                                  </p:childTnLst>
                                </p:cTn>
                              </p:par>
                              <p:par>
                                <p:cTn id="149" presetID="53" presetClass="entr" presetSubtype="16" fill="hold" grpId="0" nodeType="withEffect">
                                  <p:stCondLst>
                                    <p:cond delay="750"/>
                                  </p:stCondLst>
                                  <p:childTnLst>
                                    <p:set>
                                      <p:cBhvr>
                                        <p:cTn id="150" dur="1" fill="hold">
                                          <p:stCondLst>
                                            <p:cond delay="0"/>
                                          </p:stCondLst>
                                        </p:cTn>
                                        <p:tgtEl>
                                          <p:spTgt spid="262"/>
                                        </p:tgtEl>
                                        <p:attrNameLst>
                                          <p:attrName>style.visibility</p:attrName>
                                        </p:attrNameLst>
                                      </p:cBhvr>
                                      <p:to>
                                        <p:strVal val="visible"/>
                                      </p:to>
                                    </p:set>
                                    <p:anim calcmode="lin" valueType="num">
                                      <p:cBhvr>
                                        <p:cTn id="151" dur="750" fill="hold"/>
                                        <p:tgtEl>
                                          <p:spTgt spid="262"/>
                                        </p:tgtEl>
                                        <p:attrNameLst>
                                          <p:attrName>ppt_w</p:attrName>
                                        </p:attrNameLst>
                                      </p:cBhvr>
                                      <p:tavLst>
                                        <p:tav tm="0">
                                          <p:val>
                                            <p:fltVal val="0"/>
                                          </p:val>
                                        </p:tav>
                                        <p:tav tm="100000">
                                          <p:val>
                                            <p:strVal val="#ppt_w"/>
                                          </p:val>
                                        </p:tav>
                                      </p:tavLst>
                                    </p:anim>
                                    <p:anim calcmode="lin" valueType="num">
                                      <p:cBhvr>
                                        <p:cTn id="152" dur="750" fill="hold"/>
                                        <p:tgtEl>
                                          <p:spTgt spid="262"/>
                                        </p:tgtEl>
                                        <p:attrNameLst>
                                          <p:attrName>ppt_h</p:attrName>
                                        </p:attrNameLst>
                                      </p:cBhvr>
                                      <p:tavLst>
                                        <p:tav tm="0">
                                          <p:val>
                                            <p:fltVal val="0"/>
                                          </p:val>
                                        </p:tav>
                                        <p:tav tm="100000">
                                          <p:val>
                                            <p:strVal val="#ppt_h"/>
                                          </p:val>
                                        </p:tav>
                                      </p:tavLst>
                                    </p:anim>
                                    <p:animEffect transition="in" filter="fade">
                                      <p:cBhvr>
                                        <p:cTn id="153" dur="750"/>
                                        <p:tgtEl>
                                          <p:spTgt spid="262"/>
                                        </p:tgtEl>
                                      </p:cBhvr>
                                    </p:animEffect>
                                  </p:childTnLst>
                                </p:cTn>
                              </p:par>
                              <p:par>
                                <p:cTn id="154" presetID="53" presetClass="entr" presetSubtype="16" fill="hold" grpId="0" nodeType="withEffect">
                                  <p:stCondLst>
                                    <p:cond delay="750"/>
                                  </p:stCondLst>
                                  <p:childTnLst>
                                    <p:set>
                                      <p:cBhvr>
                                        <p:cTn id="155" dur="1" fill="hold">
                                          <p:stCondLst>
                                            <p:cond delay="0"/>
                                          </p:stCondLst>
                                        </p:cTn>
                                        <p:tgtEl>
                                          <p:spTgt spid="270"/>
                                        </p:tgtEl>
                                        <p:attrNameLst>
                                          <p:attrName>style.visibility</p:attrName>
                                        </p:attrNameLst>
                                      </p:cBhvr>
                                      <p:to>
                                        <p:strVal val="visible"/>
                                      </p:to>
                                    </p:set>
                                    <p:anim calcmode="lin" valueType="num">
                                      <p:cBhvr>
                                        <p:cTn id="156" dur="750" fill="hold"/>
                                        <p:tgtEl>
                                          <p:spTgt spid="270"/>
                                        </p:tgtEl>
                                        <p:attrNameLst>
                                          <p:attrName>ppt_w</p:attrName>
                                        </p:attrNameLst>
                                      </p:cBhvr>
                                      <p:tavLst>
                                        <p:tav tm="0">
                                          <p:val>
                                            <p:fltVal val="0"/>
                                          </p:val>
                                        </p:tav>
                                        <p:tav tm="100000">
                                          <p:val>
                                            <p:strVal val="#ppt_w"/>
                                          </p:val>
                                        </p:tav>
                                      </p:tavLst>
                                    </p:anim>
                                    <p:anim calcmode="lin" valueType="num">
                                      <p:cBhvr>
                                        <p:cTn id="157" dur="750" fill="hold"/>
                                        <p:tgtEl>
                                          <p:spTgt spid="270"/>
                                        </p:tgtEl>
                                        <p:attrNameLst>
                                          <p:attrName>ppt_h</p:attrName>
                                        </p:attrNameLst>
                                      </p:cBhvr>
                                      <p:tavLst>
                                        <p:tav tm="0">
                                          <p:val>
                                            <p:fltVal val="0"/>
                                          </p:val>
                                        </p:tav>
                                        <p:tav tm="100000">
                                          <p:val>
                                            <p:strVal val="#ppt_h"/>
                                          </p:val>
                                        </p:tav>
                                      </p:tavLst>
                                    </p:anim>
                                    <p:animEffect transition="in" filter="fade">
                                      <p:cBhvr>
                                        <p:cTn id="158" dur="750"/>
                                        <p:tgtEl>
                                          <p:spTgt spid="270"/>
                                        </p:tgtEl>
                                      </p:cBhvr>
                                    </p:animEffect>
                                  </p:childTnLst>
                                </p:cTn>
                              </p:par>
                              <p:par>
                                <p:cTn id="159" presetID="53" presetClass="entr" presetSubtype="16" fill="hold" grpId="0" nodeType="withEffect">
                                  <p:stCondLst>
                                    <p:cond delay="750"/>
                                  </p:stCondLst>
                                  <p:childTnLst>
                                    <p:set>
                                      <p:cBhvr>
                                        <p:cTn id="160" dur="1" fill="hold">
                                          <p:stCondLst>
                                            <p:cond delay="0"/>
                                          </p:stCondLst>
                                        </p:cTn>
                                        <p:tgtEl>
                                          <p:spTgt spid="234"/>
                                        </p:tgtEl>
                                        <p:attrNameLst>
                                          <p:attrName>style.visibility</p:attrName>
                                        </p:attrNameLst>
                                      </p:cBhvr>
                                      <p:to>
                                        <p:strVal val="visible"/>
                                      </p:to>
                                    </p:set>
                                    <p:anim calcmode="lin" valueType="num">
                                      <p:cBhvr>
                                        <p:cTn id="161" dur="750" fill="hold"/>
                                        <p:tgtEl>
                                          <p:spTgt spid="234"/>
                                        </p:tgtEl>
                                        <p:attrNameLst>
                                          <p:attrName>ppt_w</p:attrName>
                                        </p:attrNameLst>
                                      </p:cBhvr>
                                      <p:tavLst>
                                        <p:tav tm="0">
                                          <p:val>
                                            <p:fltVal val="0"/>
                                          </p:val>
                                        </p:tav>
                                        <p:tav tm="100000">
                                          <p:val>
                                            <p:strVal val="#ppt_w"/>
                                          </p:val>
                                        </p:tav>
                                      </p:tavLst>
                                    </p:anim>
                                    <p:anim calcmode="lin" valueType="num">
                                      <p:cBhvr>
                                        <p:cTn id="162" dur="750" fill="hold"/>
                                        <p:tgtEl>
                                          <p:spTgt spid="234"/>
                                        </p:tgtEl>
                                        <p:attrNameLst>
                                          <p:attrName>ppt_h</p:attrName>
                                        </p:attrNameLst>
                                      </p:cBhvr>
                                      <p:tavLst>
                                        <p:tav tm="0">
                                          <p:val>
                                            <p:fltVal val="0"/>
                                          </p:val>
                                        </p:tav>
                                        <p:tav tm="100000">
                                          <p:val>
                                            <p:strVal val="#ppt_h"/>
                                          </p:val>
                                        </p:tav>
                                      </p:tavLst>
                                    </p:anim>
                                    <p:animEffect transition="in" filter="fade">
                                      <p:cBhvr>
                                        <p:cTn id="163" dur="750"/>
                                        <p:tgtEl>
                                          <p:spTgt spid="234"/>
                                        </p:tgtEl>
                                      </p:cBhvr>
                                    </p:animEffect>
                                  </p:childTnLst>
                                </p:cTn>
                              </p:par>
                              <p:par>
                                <p:cTn id="164" presetID="53" presetClass="entr" presetSubtype="16" fill="hold" grpId="0" nodeType="withEffect">
                                  <p:stCondLst>
                                    <p:cond delay="750"/>
                                  </p:stCondLst>
                                  <p:childTnLst>
                                    <p:set>
                                      <p:cBhvr>
                                        <p:cTn id="165" dur="1" fill="hold">
                                          <p:stCondLst>
                                            <p:cond delay="0"/>
                                          </p:stCondLst>
                                        </p:cTn>
                                        <p:tgtEl>
                                          <p:spTgt spid="271"/>
                                        </p:tgtEl>
                                        <p:attrNameLst>
                                          <p:attrName>style.visibility</p:attrName>
                                        </p:attrNameLst>
                                      </p:cBhvr>
                                      <p:to>
                                        <p:strVal val="visible"/>
                                      </p:to>
                                    </p:set>
                                    <p:anim calcmode="lin" valueType="num">
                                      <p:cBhvr>
                                        <p:cTn id="166" dur="750" fill="hold"/>
                                        <p:tgtEl>
                                          <p:spTgt spid="271"/>
                                        </p:tgtEl>
                                        <p:attrNameLst>
                                          <p:attrName>ppt_w</p:attrName>
                                        </p:attrNameLst>
                                      </p:cBhvr>
                                      <p:tavLst>
                                        <p:tav tm="0">
                                          <p:val>
                                            <p:fltVal val="0"/>
                                          </p:val>
                                        </p:tav>
                                        <p:tav tm="100000">
                                          <p:val>
                                            <p:strVal val="#ppt_w"/>
                                          </p:val>
                                        </p:tav>
                                      </p:tavLst>
                                    </p:anim>
                                    <p:anim calcmode="lin" valueType="num">
                                      <p:cBhvr>
                                        <p:cTn id="167" dur="750" fill="hold"/>
                                        <p:tgtEl>
                                          <p:spTgt spid="271"/>
                                        </p:tgtEl>
                                        <p:attrNameLst>
                                          <p:attrName>ppt_h</p:attrName>
                                        </p:attrNameLst>
                                      </p:cBhvr>
                                      <p:tavLst>
                                        <p:tav tm="0">
                                          <p:val>
                                            <p:fltVal val="0"/>
                                          </p:val>
                                        </p:tav>
                                        <p:tav tm="100000">
                                          <p:val>
                                            <p:strVal val="#ppt_h"/>
                                          </p:val>
                                        </p:tav>
                                      </p:tavLst>
                                    </p:anim>
                                    <p:animEffect transition="in" filter="fade">
                                      <p:cBhvr>
                                        <p:cTn id="168" dur="750"/>
                                        <p:tgtEl>
                                          <p:spTgt spid="271"/>
                                        </p:tgtEl>
                                      </p:cBhvr>
                                    </p:animEffect>
                                  </p:childTnLst>
                                </p:cTn>
                              </p:par>
                              <p:par>
                                <p:cTn id="169" presetID="53" presetClass="entr" presetSubtype="16" fill="hold" grpId="0" nodeType="withEffect">
                                  <p:stCondLst>
                                    <p:cond delay="750"/>
                                  </p:stCondLst>
                                  <p:childTnLst>
                                    <p:set>
                                      <p:cBhvr>
                                        <p:cTn id="170" dur="1" fill="hold">
                                          <p:stCondLst>
                                            <p:cond delay="0"/>
                                          </p:stCondLst>
                                        </p:cTn>
                                        <p:tgtEl>
                                          <p:spTgt spid="242"/>
                                        </p:tgtEl>
                                        <p:attrNameLst>
                                          <p:attrName>style.visibility</p:attrName>
                                        </p:attrNameLst>
                                      </p:cBhvr>
                                      <p:to>
                                        <p:strVal val="visible"/>
                                      </p:to>
                                    </p:set>
                                    <p:anim calcmode="lin" valueType="num">
                                      <p:cBhvr>
                                        <p:cTn id="171" dur="750" fill="hold"/>
                                        <p:tgtEl>
                                          <p:spTgt spid="242"/>
                                        </p:tgtEl>
                                        <p:attrNameLst>
                                          <p:attrName>ppt_w</p:attrName>
                                        </p:attrNameLst>
                                      </p:cBhvr>
                                      <p:tavLst>
                                        <p:tav tm="0">
                                          <p:val>
                                            <p:fltVal val="0"/>
                                          </p:val>
                                        </p:tav>
                                        <p:tav tm="100000">
                                          <p:val>
                                            <p:strVal val="#ppt_w"/>
                                          </p:val>
                                        </p:tav>
                                      </p:tavLst>
                                    </p:anim>
                                    <p:anim calcmode="lin" valueType="num">
                                      <p:cBhvr>
                                        <p:cTn id="172" dur="750" fill="hold"/>
                                        <p:tgtEl>
                                          <p:spTgt spid="242"/>
                                        </p:tgtEl>
                                        <p:attrNameLst>
                                          <p:attrName>ppt_h</p:attrName>
                                        </p:attrNameLst>
                                      </p:cBhvr>
                                      <p:tavLst>
                                        <p:tav tm="0">
                                          <p:val>
                                            <p:fltVal val="0"/>
                                          </p:val>
                                        </p:tav>
                                        <p:tav tm="100000">
                                          <p:val>
                                            <p:strVal val="#ppt_h"/>
                                          </p:val>
                                        </p:tav>
                                      </p:tavLst>
                                    </p:anim>
                                    <p:animEffect transition="in" filter="fade">
                                      <p:cBhvr>
                                        <p:cTn id="173" dur="750"/>
                                        <p:tgtEl>
                                          <p:spTgt spid="242"/>
                                        </p:tgtEl>
                                      </p:cBhvr>
                                    </p:animEffect>
                                  </p:childTnLst>
                                </p:cTn>
                              </p:par>
                              <p:par>
                                <p:cTn id="174" presetID="53" presetClass="entr" presetSubtype="16" fill="hold" grpId="0" nodeType="withEffect">
                                  <p:stCondLst>
                                    <p:cond delay="750"/>
                                  </p:stCondLst>
                                  <p:childTnLst>
                                    <p:set>
                                      <p:cBhvr>
                                        <p:cTn id="175" dur="1" fill="hold">
                                          <p:stCondLst>
                                            <p:cond delay="0"/>
                                          </p:stCondLst>
                                        </p:cTn>
                                        <p:tgtEl>
                                          <p:spTgt spid="265"/>
                                        </p:tgtEl>
                                        <p:attrNameLst>
                                          <p:attrName>style.visibility</p:attrName>
                                        </p:attrNameLst>
                                      </p:cBhvr>
                                      <p:to>
                                        <p:strVal val="visible"/>
                                      </p:to>
                                    </p:set>
                                    <p:anim calcmode="lin" valueType="num">
                                      <p:cBhvr>
                                        <p:cTn id="176" dur="750" fill="hold"/>
                                        <p:tgtEl>
                                          <p:spTgt spid="265"/>
                                        </p:tgtEl>
                                        <p:attrNameLst>
                                          <p:attrName>ppt_w</p:attrName>
                                        </p:attrNameLst>
                                      </p:cBhvr>
                                      <p:tavLst>
                                        <p:tav tm="0">
                                          <p:val>
                                            <p:fltVal val="0"/>
                                          </p:val>
                                        </p:tav>
                                        <p:tav tm="100000">
                                          <p:val>
                                            <p:strVal val="#ppt_w"/>
                                          </p:val>
                                        </p:tav>
                                      </p:tavLst>
                                    </p:anim>
                                    <p:anim calcmode="lin" valueType="num">
                                      <p:cBhvr>
                                        <p:cTn id="177" dur="750" fill="hold"/>
                                        <p:tgtEl>
                                          <p:spTgt spid="265"/>
                                        </p:tgtEl>
                                        <p:attrNameLst>
                                          <p:attrName>ppt_h</p:attrName>
                                        </p:attrNameLst>
                                      </p:cBhvr>
                                      <p:tavLst>
                                        <p:tav tm="0">
                                          <p:val>
                                            <p:fltVal val="0"/>
                                          </p:val>
                                        </p:tav>
                                        <p:tav tm="100000">
                                          <p:val>
                                            <p:strVal val="#ppt_h"/>
                                          </p:val>
                                        </p:tav>
                                      </p:tavLst>
                                    </p:anim>
                                    <p:animEffect transition="in" filter="fade">
                                      <p:cBhvr>
                                        <p:cTn id="178" dur="750"/>
                                        <p:tgtEl>
                                          <p:spTgt spid="265"/>
                                        </p:tgtEl>
                                      </p:cBhvr>
                                    </p:animEffect>
                                  </p:childTnLst>
                                </p:cTn>
                              </p:par>
                              <p:par>
                                <p:cTn id="179" presetID="53" presetClass="entr" presetSubtype="16" fill="hold" grpId="0" nodeType="withEffect">
                                  <p:stCondLst>
                                    <p:cond delay="750"/>
                                  </p:stCondLst>
                                  <p:childTnLst>
                                    <p:set>
                                      <p:cBhvr>
                                        <p:cTn id="180" dur="1" fill="hold">
                                          <p:stCondLst>
                                            <p:cond delay="0"/>
                                          </p:stCondLst>
                                        </p:cTn>
                                        <p:tgtEl>
                                          <p:spTgt spid="253"/>
                                        </p:tgtEl>
                                        <p:attrNameLst>
                                          <p:attrName>style.visibility</p:attrName>
                                        </p:attrNameLst>
                                      </p:cBhvr>
                                      <p:to>
                                        <p:strVal val="visible"/>
                                      </p:to>
                                    </p:set>
                                    <p:anim calcmode="lin" valueType="num">
                                      <p:cBhvr>
                                        <p:cTn id="181" dur="750" fill="hold"/>
                                        <p:tgtEl>
                                          <p:spTgt spid="253"/>
                                        </p:tgtEl>
                                        <p:attrNameLst>
                                          <p:attrName>ppt_w</p:attrName>
                                        </p:attrNameLst>
                                      </p:cBhvr>
                                      <p:tavLst>
                                        <p:tav tm="0">
                                          <p:val>
                                            <p:fltVal val="0"/>
                                          </p:val>
                                        </p:tav>
                                        <p:tav tm="100000">
                                          <p:val>
                                            <p:strVal val="#ppt_w"/>
                                          </p:val>
                                        </p:tav>
                                      </p:tavLst>
                                    </p:anim>
                                    <p:anim calcmode="lin" valueType="num">
                                      <p:cBhvr>
                                        <p:cTn id="182" dur="750" fill="hold"/>
                                        <p:tgtEl>
                                          <p:spTgt spid="253"/>
                                        </p:tgtEl>
                                        <p:attrNameLst>
                                          <p:attrName>ppt_h</p:attrName>
                                        </p:attrNameLst>
                                      </p:cBhvr>
                                      <p:tavLst>
                                        <p:tav tm="0">
                                          <p:val>
                                            <p:fltVal val="0"/>
                                          </p:val>
                                        </p:tav>
                                        <p:tav tm="100000">
                                          <p:val>
                                            <p:strVal val="#ppt_h"/>
                                          </p:val>
                                        </p:tav>
                                      </p:tavLst>
                                    </p:anim>
                                    <p:animEffect transition="in" filter="fade">
                                      <p:cBhvr>
                                        <p:cTn id="183" dur="750"/>
                                        <p:tgtEl>
                                          <p:spTgt spid="253"/>
                                        </p:tgtEl>
                                      </p:cBhvr>
                                    </p:animEffect>
                                  </p:childTnLst>
                                </p:cTn>
                              </p:par>
                              <p:par>
                                <p:cTn id="184" presetID="53" presetClass="entr" presetSubtype="16" fill="hold" grpId="0" nodeType="withEffect">
                                  <p:stCondLst>
                                    <p:cond delay="750"/>
                                  </p:stCondLst>
                                  <p:childTnLst>
                                    <p:set>
                                      <p:cBhvr>
                                        <p:cTn id="185" dur="1" fill="hold">
                                          <p:stCondLst>
                                            <p:cond delay="0"/>
                                          </p:stCondLst>
                                        </p:cTn>
                                        <p:tgtEl>
                                          <p:spTgt spid="257"/>
                                        </p:tgtEl>
                                        <p:attrNameLst>
                                          <p:attrName>style.visibility</p:attrName>
                                        </p:attrNameLst>
                                      </p:cBhvr>
                                      <p:to>
                                        <p:strVal val="visible"/>
                                      </p:to>
                                    </p:set>
                                    <p:anim calcmode="lin" valueType="num">
                                      <p:cBhvr>
                                        <p:cTn id="186" dur="750" fill="hold"/>
                                        <p:tgtEl>
                                          <p:spTgt spid="257"/>
                                        </p:tgtEl>
                                        <p:attrNameLst>
                                          <p:attrName>ppt_w</p:attrName>
                                        </p:attrNameLst>
                                      </p:cBhvr>
                                      <p:tavLst>
                                        <p:tav tm="0">
                                          <p:val>
                                            <p:fltVal val="0"/>
                                          </p:val>
                                        </p:tav>
                                        <p:tav tm="100000">
                                          <p:val>
                                            <p:strVal val="#ppt_w"/>
                                          </p:val>
                                        </p:tav>
                                      </p:tavLst>
                                    </p:anim>
                                    <p:anim calcmode="lin" valueType="num">
                                      <p:cBhvr>
                                        <p:cTn id="187" dur="750" fill="hold"/>
                                        <p:tgtEl>
                                          <p:spTgt spid="257"/>
                                        </p:tgtEl>
                                        <p:attrNameLst>
                                          <p:attrName>ppt_h</p:attrName>
                                        </p:attrNameLst>
                                      </p:cBhvr>
                                      <p:tavLst>
                                        <p:tav tm="0">
                                          <p:val>
                                            <p:fltVal val="0"/>
                                          </p:val>
                                        </p:tav>
                                        <p:tav tm="100000">
                                          <p:val>
                                            <p:strVal val="#ppt_h"/>
                                          </p:val>
                                        </p:tav>
                                      </p:tavLst>
                                    </p:anim>
                                    <p:animEffect transition="in" filter="fade">
                                      <p:cBhvr>
                                        <p:cTn id="188" dur="750"/>
                                        <p:tgtEl>
                                          <p:spTgt spid="257"/>
                                        </p:tgtEl>
                                      </p:cBhvr>
                                    </p:animEffect>
                                  </p:childTnLst>
                                </p:cTn>
                              </p:par>
                              <p:par>
                                <p:cTn id="189" presetID="53" presetClass="entr" presetSubtype="16" fill="hold" grpId="0" nodeType="withEffect">
                                  <p:stCondLst>
                                    <p:cond delay="750"/>
                                  </p:stCondLst>
                                  <p:childTnLst>
                                    <p:set>
                                      <p:cBhvr>
                                        <p:cTn id="190" dur="1" fill="hold">
                                          <p:stCondLst>
                                            <p:cond delay="0"/>
                                          </p:stCondLst>
                                        </p:cTn>
                                        <p:tgtEl>
                                          <p:spTgt spid="258"/>
                                        </p:tgtEl>
                                        <p:attrNameLst>
                                          <p:attrName>style.visibility</p:attrName>
                                        </p:attrNameLst>
                                      </p:cBhvr>
                                      <p:to>
                                        <p:strVal val="visible"/>
                                      </p:to>
                                    </p:set>
                                    <p:anim calcmode="lin" valueType="num">
                                      <p:cBhvr>
                                        <p:cTn id="191" dur="750" fill="hold"/>
                                        <p:tgtEl>
                                          <p:spTgt spid="258"/>
                                        </p:tgtEl>
                                        <p:attrNameLst>
                                          <p:attrName>ppt_w</p:attrName>
                                        </p:attrNameLst>
                                      </p:cBhvr>
                                      <p:tavLst>
                                        <p:tav tm="0">
                                          <p:val>
                                            <p:fltVal val="0"/>
                                          </p:val>
                                        </p:tav>
                                        <p:tav tm="100000">
                                          <p:val>
                                            <p:strVal val="#ppt_w"/>
                                          </p:val>
                                        </p:tav>
                                      </p:tavLst>
                                    </p:anim>
                                    <p:anim calcmode="lin" valueType="num">
                                      <p:cBhvr>
                                        <p:cTn id="192" dur="750" fill="hold"/>
                                        <p:tgtEl>
                                          <p:spTgt spid="258"/>
                                        </p:tgtEl>
                                        <p:attrNameLst>
                                          <p:attrName>ppt_h</p:attrName>
                                        </p:attrNameLst>
                                      </p:cBhvr>
                                      <p:tavLst>
                                        <p:tav tm="0">
                                          <p:val>
                                            <p:fltVal val="0"/>
                                          </p:val>
                                        </p:tav>
                                        <p:tav tm="100000">
                                          <p:val>
                                            <p:strVal val="#ppt_h"/>
                                          </p:val>
                                        </p:tav>
                                      </p:tavLst>
                                    </p:anim>
                                    <p:animEffect transition="in" filter="fade">
                                      <p:cBhvr>
                                        <p:cTn id="193" dur="750"/>
                                        <p:tgtEl>
                                          <p:spTgt spid="258"/>
                                        </p:tgtEl>
                                      </p:cBhvr>
                                    </p:animEffect>
                                  </p:childTnLst>
                                </p:cTn>
                              </p:par>
                              <p:par>
                                <p:cTn id="194" presetID="53" presetClass="entr" presetSubtype="16" fill="hold" grpId="0" nodeType="withEffect">
                                  <p:stCondLst>
                                    <p:cond delay="750"/>
                                  </p:stCondLst>
                                  <p:childTnLst>
                                    <p:set>
                                      <p:cBhvr>
                                        <p:cTn id="195" dur="1" fill="hold">
                                          <p:stCondLst>
                                            <p:cond delay="0"/>
                                          </p:stCondLst>
                                        </p:cTn>
                                        <p:tgtEl>
                                          <p:spTgt spid="229"/>
                                        </p:tgtEl>
                                        <p:attrNameLst>
                                          <p:attrName>style.visibility</p:attrName>
                                        </p:attrNameLst>
                                      </p:cBhvr>
                                      <p:to>
                                        <p:strVal val="visible"/>
                                      </p:to>
                                    </p:set>
                                    <p:anim calcmode="lin" valueType="num">
                                      <p:cBhvr>
                                        <p:cTn id="196" dur="750" fill="hold"/>
                                        <p:tgtEl>
                                          <p:spTgt spid="229"/>
                                        </p:tgtEl>
                                        <p:attrNameLst>
                                          <p:attrName>ppt_w</p:attrName>
                                        </p:attrNameLst>
                                      </p:cBhvr>
                                      <p:tavLst>
                                        <p:tav tm="0">
                                          <p:val>
                                            <p:fltVal val="0"/>
                                          </p:val>
                                        </p:tav>
                                        <p:tav tm="100000">
                                          <p:val>
                                            <p:strVal val="#ppt_w"/>
                                          </p:val>
                                        </p:tav>
                                      </p:tavLst>
                                    </p:anim>
                                    <p:anim calcmode="lin" valueType="num">
                                      <p:cBhvr>
                                        <p:cTn id="197" dur="750" fill="hold"/>
                                        <p:tgtEl>
                                          <p:spTgt spid="229"/>
                                        </p:tgtEl>
                                        <p:attrNameLst>
                                          <p:attrName>ppt_h</p:attrName>
                                        </p:attrNameLst>
                                      </p:cBhvr>
                                      <p:tavLst>
                                        <p:tav tm="0">
                                          <p:val>
                                            <p:fltVal val="0"/>
                                          </p:val>
                                        </p:tav>
                                        <p:tav tm="100000">
                                          <p:val>
                                            <p:strVal val="#ppt_h"/>
                                          </p:val>
                                        </p:tav>
                                      </p:tavLst>
                                    </p:anim>
                                    <p:animEffect transition="in" filter="fade">
                                      <p:cBhvr>
                                        <p:cTn id="198" dur="750"/>
                                        <p:tgtEl>
                                          <p:spTgt spid="229"/>
                                        </p:tgtEl>
                                      </p:cBhvr>
                                    </p:animEffect>
                                  </p:childTnLst>
                                </p:cTn>
                              </p:par>
                              <p:par>
                                <p:cTn id="199" presetID="53" presetClass="entr" presetSubtype="16" fill="hold" grpId="0" nodeType="withEffect">
                                  <p:stCondLst>
                                    <p:cond delay="750"/>
                                  </p:stCondLst>
                                  <p:childTnLst>
                                    <p:set>
                                      <p:cBhvr>
                                        <p:cTn id="200" dur="1" fill="hold">
                                          <p:stCondLst>
                                            <p:cond delay="0"/>
                                          </p:stCondLst>
                                        </p:cTn>
                                        <p:tgtEl>
                                          <p:spTgt spid="269"/>
                                        </p:tgtEl>
                                        <p:attrNameLst>
                                          <p:attrName>style.visibility</p:attrName>
                                        </p:attrNameLst>
                                      </p:cBhvr>
                                      <p:to>
                                        <p:strVal val="visible"/>
                                      </p:to>
                                    </p:set>
                                    <p:anim calcmode="lin" valueType="num">
                                      <p:cBhvr>
                                        <p:cTn id="201" dur="750" fill="hold"/>
                                        <p:tgtEl>
                                          <p:spTgt spid="269"/>
                                        </p:tgtEl>
                                        <p:attrNameLst>
                                          <p:attrName>ppt_w</p:attrName>
                                        </p:attrNameLst>
                                      </p:cBhvr>
                                      <p:tavLst>
                                        <p:tav tm="0">
                                          <p:val>
                                            <p:fltVal val="0"/>
                                          </p:val>
                                        </p:tav>
                                        <p:tav tm="100000">
                                          <p:val>
                                            <p:strVal val="#ppt_w"/>
                                          </p:val>
                                        </p:tav>
                                      </p:tavLst>
                                    </p:anim>
                                    <p:anim calcmode="lin" valueType="num">
                                      <p:cBhvr>
                                        <p:cTn id="202" dur="750" fill="hold"/>
                                        <p:tgtEl>
                                          <p:spTgt spid="269"/>
                                        </p:tgtEl>
                                        <p:attrNameLst>
                                          <p:attrName>ppt_h</p:attrName>
                                        </p:attrNameLst>
                                      </p:cBhvr>
                                      <p:tavLst>
                                        <p:tav tm="0">
                                          <p:val>
                                            <p:fltVal val="0"/>
                                          </p:val>
                                        </p:tav>
                                        <p:tav tm="100000">
                                          <p:val>
                                            <p:strVal val="#ppt_h"/>
                                          </p:val>
                                        </p:tav>
                                      </p:tavLst>
                                    </p:anim>
                                    <p:animEffect transition="in" filter="fade">
                                      <p:cBhvr>
                                        <p:cTn id="203" dur="750"/>
                                        <p:tgtEl>
                                          <p:spTgt spid="269"/>
                                        </p:tgtEl>
                                      </p:cBhvr>
                                    </p:animEffect>
                                  </p:childTnLst>
                                </p:cTn>
                              </p:par>
                              <p:par>
                                <p:cTn id="204" presetID="53" presetClass="entr" presetSubtype="16" fill="hold" grpId="0" nodeType="withEffect">
                                  <p:stCondLst>
                                    <p:cond delay="750"/>
                                  </p:stCondLst>
                                  <p:childTnLst>
                                    <p:set>
                                      <p:cBhvr>
                                        <p:cTn id="205" dur="1" fill="hold">
                                          <p:stCondLst>
                                            <p:cond delay="0"/>
                                          </p:stCondLst>
                                        </p:cTn>
                                        <p:tgtEl>
                                          <p:spTgt spid="252"/>
                                        </p:tgtEl>
                                        <p:attrNameLst>
                                          <p:attrName>style.visibility</p:attrName>
                                        </p:attrNameLst>
                                      </p:cBhvr>
                                      <p:to>
                                        <p:strVal val="visible"/>
                                      </p:to>
                                    </p:set>
                                    <p:anim calcmode="lin" valueType="num">
                                      <p:cBhvr>
                                        <p:cTn id="206" dur="750" fill="hold"/>
                                        <p:tgtEl>
                                          <p:spTgt spid="252"/>
                                        </p:tgtEl>
                                        <p:attrNameLst>
                                          <p:attrName>ppt_w</p:attrName>
                                        </p:attrNameLst>
                                      </p:cBhvr>
                                      <p:tavLst>
                                        <p:tav tm="0">
                                          <p:val>
                                            <p:fltVal val="0"/>
                                          </p:val>
                                        </p:tav>
                                        <p:tav tm="100000">
                                          <p:val>
                                            <p:strVal val="#ppt_w"/>
                                          </p:val>
                                        </p:tav>
                                      </p:tavLst>
                                    </p:anim>
                                    <p:anim calcmode="lin" valueType="num">
                                      <p:cBhvr>
                                        <p:cTn id="207" dur="750" fill="hold"/>
                                        <p:tgtEl>
                                          <p:spTgt spid="252"/>
                                        </p:tgtEl>
                                        <p:attrNameLst>
                                          <p:attrName>ppt_h</p:attrName>
                                        </p:attrNameLst>
                                      </p:cBhvr>
                                      <p:tavLst>
                                        <p:tav tm="0">
                                          <p:val>
                                            <p:fltVal val="0"/>
                                          </p:val>
                                        </p:tav>
                                        <p:tav tm="100000">
                                          <p:val>
                                            <p:strVal val="#ppt_h"/>
                                          </p:val>
                                        </p:tav>
                                      </p:tavLst>
                                    </p:anim>
                                    <p:animEffect transition="in" filter="fade">
                                      <p:cBhvr>
                                        <p:cTn id="208" dur="750"/>
                                        <p:tgtEl>
                                          <p:spTgt spid="252"/>
                                        </p:tgtEl>
                                      </p:cBhvr>
                                    </p:animEffect>
                                  </p:childTnLst>
                                </p:cTn>
                              </p:par>
                              <p:par>
                                <p:cTn id="209" presetID="53" presetClass="entr" presetSubtype="16" fill="hold" grpId="0" nodeType="withEffect">
                                  <p:stCondLst>
                                    <p:cond delay="750"/>
                                  </p:stCondLst>
                                  <p:childTnLst>
                                    <p:set>
                                      <p:cBhvr>
                                        <p:cTn id="210" dur="1" fill="hold">
                                          <p:stCondLst>
                                            <p:cond delay="0"/>
                                          </p:stCondLst>
                                        </p:cTn>
                                        <p:tgtEl>
                                          <p:spTgt spid="268"/>
                                        </p:tgtEl>
                                        <p:attrNameLst>
                                          <p:attrName>style.visibility</p:attrName>
                                        </p:attrNameLst>
                                      </p:cBhvr>
                                      <p:to>
                                        <p:strVal val="visible"/>
                                      </p:to>
                                    </p:set>
                                    <p:anim calcmode="lin" valueType="num">
                                      <p:cBhvr>
                                        <p:cTn id="211" dur="750" fill="hold"/>
                                        <p:tgtEl>
                                          <p:spTgt spid="268"/>
                                        </p:tgtEl>
                                        <p:attrNameLst>
                                          <p:attrName>ppt_w</p:attrName>
                                        </p:attrNameLst>
                                      </p:cBhvr>
                                      <p:tavLst>
                                        <p:tav tm="0">
                                          <p:val>
                                            <p:fltVal val="0"/>
                                          </p:val>
                                        </p:tav>
                                        <p:tav tm="100000">
                                          <p:val>
                                            <p:strVal val="#ppt_w"/>
                                          </p:val>
                                        </p:tav>
                                      </p:tavLst>
                                    </p:anim>
                                    <p:anim calcmode="lin" valueType="num">
                                      <p:cBhvr>
                                        <p:cTn id="212" dur="750" fill="hold"/>
                                        <p:tgtEl>
                                          <p:spTgt spid="268"/>
                                        </p:tgtEl>
                                        <p:attrNameLst>
                                          <p:attrName>ppt_h</p:attrName>
                                        </p:attrNameLst>
                                      </p:cBhvr>
                                      <p:tavLst>
                                        <p:tav tm="0">
                                          <p:val>
                                            <p:fltVal val="0"/>
                                          </p:val>
                                        </p:tav>
                                        <p:tav tm="100000">
                                          <p:val>
                                            <p:strVal val="#ppt_h"/>
                                          </p:val>
                                        </p:tav>
                                      </p:tavLst>
                                    </p:anim>
                                    <p:animEffect transition="in" filter="fade">
                                      <p:cBhvr>
                                        <p:cTn id="213" dur="750"/>
                                        <p:tgtEl>
                                          <p:spTgt spid="268"/>
                                        </p:tgtEl>
                                      </p:cBhvr>
                                    </p:animEffect>
                                  </p:childTnLst>
                                </p:cTn>
                              </p:par>
                              <p:par>
                                <p:cTn id="214" presetID="53" presetClass="entr" presetSubtype="16" fill="hold" grpId="0" nodeType="withEffect">
                                  <p:stCondLst>
                                    <p:cond delay="750"/>
                                  </p:stCondLst>
                                  <p:childTnLst>
                                    <p:set>
                                      <p:cBhvr>
                                        <p:cTn id="215" dur="1" fill="hold">
                                          <p:stCondLst>
                                            <p:cond delay="0"/>
                                          </p:stCondLst>
                                        </p:cTn>
                                        <p:tgtEl>
                                          <p:spTgt spid="241"/>
                                        </p:tgtEl>
                                        <p:attrNameLst>
                                          <p:attrName>style.visibility</p:attrName>
                                        </p:attrNameLst>
                                      </p:cBhvr>
                                      <p:to>
                                        <p:strVal val="visible"/>
                                      </p:to>
                                    </p:set>
                                    <p:anim calcmode="lin" valueType="num">
                                      <p:cBhvr>
                                        <p:cTn id="216" dur="750" fill="hold"/>
                                        <p:tgtEl>
                                          <p:spTgt spid="241"/>
                                        </p:tgtEl>
                                        <p:attrNameLst>
                                          <p:attrName>ppt_w</p:attrName>
                                        </p:attrNameLst>
                                      </p:cBhvr>
                                      <p:tavLst>
                                        <p:tav tm="0">
                                          <p:val>
                                            <p:fltVal val="0"/>
                                          </p:val>
                                        </p:tav>
                                        <p:tav tm="100000">
                                          <p:val>
                                            <p:strVal val="#ppt_w"/>
                                          </p:val>
                                        </p:tav>
                                      </p:tavLst>
                                    </p:anim>
                                    <p:anim calcmode="lin" valueType="num">
                                      <p:cBhvr>
                                        <p:cTn id="217" dur="750" fill="hold"/>
                                        <p:tgtEl>
                                          <p:spTgt spid="241"/>
                                        </p:tgtEl>
                                        <p:attrNameLst>
                                          <p:attrName>ppt_h</p:attrName>
                                        </p:attrNameLst>
                                      </p:cBhvr>
                                      <p:tavLst>
                                        <p:tav tm="0">
                                          <p:val>
                                            <p:fltVal val="0"/>
                                          </p:val>
                                        </p:tav>
                                        <p:tav tm="100000">
                                          <p:val>
                                            <p:strVal val="#ppt_h"/>
                                          </p:val>
                                        </p:tav>
                                      </p:tavLst>
                                    </p:anim>
                                    <p:animEffect transition="in" filter="fade">
                                      <p:cBhvr>
                                        <p:cTn id="218" dur="750"/>
                                        <p:tgtEl>
                                          <p:spTgt spid="241"/>
                                        </p:tgtEl>
                                      </p:cBhvr>
                                    </p:animEffect>
                                  </p:childTnLst>
                                </p:cTn>
                              </p:par>
                              <p:par>
                                <p:cTn id="219" presetID="53" presetClass="entr" presetSubtype="16" fill="hold" grpId="0" nodeType="withEffect">
                                  <p:stCondLst>
                                    <p:cond delay="750"/>
                                  </p:stCondLst>
                                  <p:childTnLst>
                                    <p:set>
                                      <p:cBhvr>
                                        <p:cTn id="220" dur="1" fill="hold">
                                          <p:stCondLst>
                                            <p:cond delay="0"/>
                                          </p:stCondLst>
                                        </p:cTn>
                                        <p:tgtEl>
                                          <p:spTgt spid="235"/>
                                        </p:tgtEl>
                                        <p:attrNameLst>
                                          <p:attrName>style.visibility</p:attrName>
                                        </p:attrNameLst>
                                      </p:cBhvr>
                                      <p:to>
                                        <p:strVal val="visible"/>
                                      </p:to>
                                    </p:set>
                                    <p:anim calcmode="lin" valueType="num">
                                      <p:cBhvr>
                                        <p:cTn id="221" dur="750" fill="hold"/>
                                        <p:tgtEl>
                                          <p:spTgt spid="235"/>
                                        </p:tgtEl>
                                        <p:attrNameLst>
                                          <p:attrName>ppt_w</p:attrName>
                                        </p:attrNameLst>
                                      </p:cBhvr>
                                      <p:tavLst>
                                        <p:tav tm="0">
                                          <p:val>
                                            <p:fltVal val="0"/>
                                          </p:val>
                                        </p:tav>
                                        <p:tav tm="100000">
                                          <p:val>
                                            <p:strVal val="#ppt_w"/>
                                          </p:val>
                                        </p:tav>
                                      </p:tavLst>
                                    </p:anim>
                                    <p:anim calcmode="lin" valueType="num">
                                      <p:cBhvr>
                                        <p:cTn id="222" dur="750" fill="hold"/>
                                        <p:tgtEl>
                                          <p:spTgt spid="235"/>
                                        </p:tgtEl>
                                        <p:attrNameLst>
                                          <p:attrName>ppt_h</p:attrName>
                                        </p:attrNameLst>
                                      </p:cBhvr>
                                      <p:tavLst>
                                        <p:tav tm="0">
                                          <p:val>
                                            <p:fltVal val="0"/>
                                          </p:val>
                                        </p:tav>
                                        <p:tav tm="100000">
                                          <p:val>
                                            <p:strVal val="#ppt_h"/>
                                          </p:val>
                                        </p:tav>
                                      </p:tavLst>
                                    </p:anim>
                                    <p:animEffect transition="in" filter="fade">
                                      <p:cBhvr>
                                        <p:cTn id="223" dur="750"/>
                                        <p:tgtEl>
                                          <p:spTgt spid="235"/>
                                        </p:tgtEl>
                                      </p:cBhvr>
                                    </p:animEffect>
                                  </p:childTnLst>
                                </p:cTn>
                              </p:par>
                              <p:par>
                                <p:cTn id="224" presetID="53" presetClass="entr" presetSubtype="16" fill="hold" grpId="0" nodeType="withEffect">
                                  <p:stCondLst>
                                    <p:cond delay="750"/>
                                  </p:stCondLst>
                                  <p:childTnLst>
                                    <p:set>
                                      <p:cBhvr>
                                        <p:cTn id="225" dur="1" fill="hold">
                                          <p:stCondLst>
                                            <p:cond delay="0"/>
                                          </p:stCondLst>
                                        </p:cTn>
                                        <p:tgtEl>
                                          <p:spTgt spid="255"/>
                                        </p:tgtEl>
                                        <p:attrNameLst>
                                          <p:attrName>style.visibility</p:attrName>
                                        </p:attrNameLst>
                                      </p:cBhvr>
                                      <p:to>
                                        <p:strVal val="visible"/>
                                      </p:to>
                                    </p:set>
                                    <p:anim calcmode="lin" valueType="num">
                                      <p:cBhvr>
                                        <p:cTn id="226" dur="750" fill="hold"/>
                                        <p:tgtEl>
                                          <p:spTgt spid="255"/>
                                        </p:tgtEl>
                                        <p:attrNameLst>
                                          <p:attrName>ppt_w</p:attrName>
                                        </p:attrNameLst>
                                      </p:cBhvr>
                                      <p:tavLst>
                                        <p:tav tm="0">
                                          <p:val>
                                            <p:fltVal val="0"/>
                                          </p:val>
                                        </p:tav>
                                        <p:tav tm="100000">
                                          <p:val>
                                            <p:strVal val="#ppt_w"/>
                                          </p:val>
                                        </p:tav>
                                      </p:tavLst>
                                    </p:anim>
                                    <p:anim calcmode="lin" valueType="num">
                                      <p:cBhvr>
                                        <p:cTn id="227" dur="750" fill="hold"/>
                                        <p:tgtEl>
                                          <p:spTgt spid="255"/>
                                        </p:tgtEl>
                                        <p:attrNameLst>
                                          <p:attrName>ppt_h</p:attrName>
                                        </p:attrNameLst>
                                      </p:cBhvr>
                                      <p:tavLst>
                                        <p:tav tm="0">
                                          <p:val>
                                            <p:fltVal val="0"/>
                                          </p:val>
                                        </p:tav>
                                        <p:tav tm="100000">
                                          <p:val>
                                            <p:strVal val="#ppt_h"/>
                                          </p:val>
                                        </p:tav>
                                      </p:tavLst>
                                    </p:anim>
                                    <p:animEffect transition="in" filter="fade">
                                      <p:cBhvr>
                                        <p:cTn id="228" dur="750"/>
                                        <p:tgtEl>
                                          <p:spTgt spid="255"/>
                                        </p:tgtEl>
                                      </p:cBhvr>
                                    </p:animEffect>
                                  </p:childTnLst>
                                </p:cTn>
                              </p:par>
                              <p:par>
                                <p:cTn id="229" presetID="53" presetClass="entr" presetSubtype="16" fill="hold" grpId="0" nodeType="withEffect">
                                  <p:stCondLst>
                                    <p:cond delay="750"/>
                                  </p:stCondLst>
                                  <p:childTnLst>
                                    <p:set>
                                      <p:cBhvr>
                                        <p:cTn id="230" dur="1" fill="hold">
                                          <p:stCondLst>
                                            <p:cond delay="0"/>
                                          </p:stCondLst>
                                        </p:cTn>
                                        <p:tgtEl>
                                          <p:spTgt spid="256"/>
                                        </p:tgtEl>
                                        <p:attrNameLst>
                                          <p:attrName>style.visibility</p:attrName>
                                        </p:attrNameLst>
                                      </p:cBhvr>
                                      <p:to>
                                        <p:strVal val="visible"/>
                                      </p:to>
                                    </p:set>
                                    <p:anim calcmode="lin" valueType="num">
                                      <p:cBhvr>
                                        <p:cTn id="231" dur="750" fill="hold"/>
                                        <p:tgtEl>
                                          <p:spTgt spid="256"/>
                                        </p:tgtEl>
                                        <p:attrNameLst>
                                          <p:attrName>ppt_w</p:attrName>
                                        </p:attrNameLst>
                                      </p:cBhvr>
                                      <p:tavLst>
                                        <p:tav tm="0">
                                          <p:val>
                                            <p:fltVal val="0"/>
                                          </p:val>
                                        </p:tav>
                                        <p:tav tm="100000">
                                          <p:val>
                                            <p:strVal val="#ppt_w"/>
                                          </p:val>
                                        </p:tav>
                                      </p:tavLst>
                                    </p:anim>
                                    <p:anim calcmode="lin" valueType="num">
                                      <p:cBhvr>
                                        <p:cTn id="232" dur="750" fill="hold"/>
                                        <p:tgtEl>
                                          <p:spTgt spid="256"/>
                                        </p:tgtEl>
                                        <p:attrNameLst>
                                          <p:attrName>ppt_h</p:attrName>
                                        </p:attrNameLst>
                                      </p:cBhvr>
                                      <p:tavLst>
                                        <p:tav tm="0">
                                          <p:val>
                                            <p:fltVal val="0"/>
                                          </p:val>
                                        </p:tav>
                                        <p:tav tm="100000">
                                          <p:val>
                                            <p:strVal val="#ppt_h"/>
                                          </p:val>
                                        </p:tav>
                                      </p:tavLst>
                                    </p:anim>
                                    <p:animEffect transition="in" filter="fade">
                                      <p:cBhvr>
                                        <p:cTn id="233" dur="750"/>
                                        <p:tgtEl>
                                          <p:spTgt spid="256"/>
                                        </p:tgtEl>
                                      </p:cBhvr>
                                    </p:animEffect>
                                  </p:childTnLst>
                                </p:cTn>
                              </p:par>
                              <p:par>
                                <p:cTn id="234" presetID="53" presetClass="entr" presetSubtype="16" fill="hold" grpId="0" nodeType="withEffect">
                                  <p:stCondLst>
                                    <p:cond delay="750"/>
                                  </p:stCondLst>
                                  <p:childTnLst>
                                    <p:set>
                                      <p:cBhvr>
                                        <p:cTn id="235" dur="1" fill="hold">
                                          <p:stCondLst>
                                            <p:cond delay="0"/>
                                          </p:stCondLst>
                                        </p:cTn>
                                        <p:tgtEl>
                                          <p:spTgt spid="251"/>
                                        </p:tgtEl>
                                        <p:attrNameLst>
                                          <p:attrName>style.visibility</p:attrName>
                                        </p:attrNameLst>
                                      </p:cBhvr>
                                      <p:to>
                                        <p:strVal val="visible"/>
                                      </p:to>
                                    </p:set>
                                    <p:anim calcmode="lin" valueType="num">
                                      <p:cBhvr>
                                        <p:cTn id="236" dur="750" fill="hold"/>
                                        <p:tgtEl>
                                          <p:spTgt spid="251"/>
                                        </p:tgtEl>
                                        <p:attrNameLst>
                                          <p:attrName>ppt_w</p:attrName>
                                        </p:attrNameLst>
                                      </p:cBhvr>
                                      <p:tavLst>
                                        <p:tav tm="0">
                                          <p:val>
                                            <p:fltVal val="0"/>
                                          </p:val>
                                        </p:tav>
                                        <p:tav tm="100000">
                                          <p:val>
                                            <p:strVal val="#ppt_w"/>
                                          </p:val>
                                        </p:tav>
                                      </p:tavLst>
                                    </p:anim>
                                    <p:anim calcmode="lin" valueType="num">
                                      <p:cBhvr>
                                        <p:cTn id="237" dur="750" fill="hold"/>
                                        <p:tgtEl>
                                          <p:spTgt spid="251"/>
                                        </p:tgtEl>
                                        <p:attrNameLst>
                                          <p:attrName>ppt_h</p:attrName>
                                        </p:attrNameLst>
                                      </p:cBhvr>
                                      <p:tavLst>
                                        <p:tav tm="0">
                                          <p:val>
                                            <p:fltVal val="0"/>
                                          </p:val>
                                        </p:tav>
                                        <p:tav tm="100000">
                                          <p:val>
                                            <p:strVal val="#ppt_h"/>
                                          </p:val>
                                        </p:tav>
                                      </p:tavLst>
                                    </p:anim>
                                    <p:animEffect transition="in" filter="fade">
                                      <p:cBhvr>
                                        <p:cTn id="238" dur="750"/>
                                        <p:tgtEl>
                                          <p:spTgt spid="251"/>
                                        </p:tgtEl>
                                      </p:cBhvr>
                                    </p:animEffect>
                                  </p:childTnLst>
                                </p:cTn>
                              </p:par>
                              <p:par>
                                <p:cTn id="239" presetID="53" presetClass="entr" presetSubtype="16" fill="hold" grpId="0" nodeType="withEffect">
                                  <p:stCondLst>
                                    <p:cond delay="750"/>
                                  </p:stCondLst>
                                  <p:childTnLst>
                                    <p:set>
                                      <p:cBhvr>
                                        <p:cTn id="240" dur="1" fill="hold">
                                          <p:stCondLst>
                                            <p:cond delay="0"/>
                                          </p:stCondLst>
                                        </p:cTn>
                                        <p:tgtEl>
                                          <p:spTgt spid="243"/>
                                        </p:tgtEl>
                                        <p:attrNameLst>
                                          <p:attrName>style.visibility</p:attrName>
                                        </p:attrNameLst>
                                      </p:cBhvr>
                                      <p:to>
                                        <p:strVal val="visible"/>
                                      </p:to>
                                    </p:set>
                                    <p:anim calcmode="lin" valueType="num">
                                      <p:cBhvr>
                                        <p:cTn id="241" dur="750" fill="hold"/>
                                        <p:tgtEl>
                                          <p:spTgt spid="243"/>
                                        </p:tgtEl>
                                        <p:attrNameLst>
                                          <p:attrName>ppt_w</p:attrName>
                                        </p:attrNameLst>
                                      </p:cBhvr>
                                      <p:tavLst>
                                        <p:tav tm="0">
                                          <p:val>
                                            <p:fltVal val="0"/>
                                          </p:val>
                                        </p:tav>
                                        <p:tav tm="100000">
                                          <p:val>
                                            <p:strVal val="#ppt_w"/>
                                          </p:val>
                                        </p:tav>
                                      </p:tavLst>
                                    </p:anim>
                                    <p:anim calcmode="lin" valueType="num">
                                      <p:cBhvr>
                                        <p:cTn id="242" dur="750" fill="hold"/>
                                        <p:tgtEl>
                                          <p:spTgt spid="243"/>
                                        </p:tgtEl>
                                        <p:attrNameLst>
                                          <p:attrName>ppt_h</p:attrName>
                                        </p:attrNameLst>
                                      </p:cBhvr>
                                      <p:tavLst>
                                        <p:tav tm="0">
                                          <p:val>
                                            <p:fltVal val="0"/>
                                          </p:val>
                                        </p:tav>
                                        <p:tav tm="100000">
                                          <p:val>
                                            <p:strVal val="#ppt_h"/>
                                          </p:val>
                                        </p:tav>
                                      </p:tavLst>
                                    </p:anim>
                                    <p:animEffect transition="in" filter="fade">
                                      <p:cBhvr>
                                        <p:cTn id="243" dur="750"/>
                                        <p:tgtEl>
                                          <p:spTgt spid="243"/>
                                        </p:tgtEl>
                                      </p:cBhvr>
                                    </p:animEffect>
                                  </p:childTnLst>
                                </p:cTn>
                              </p:par>
                              <p:par>
                                <p:cTn id="244" presetID="53" presetClass="entr" presetSubtype="16" fill="hold" grpId="0" nodeType="withEffect">
                                  <p:stCondLst>
                                    <p:cond delay="750"/>
                                  </p:stCondLst>
                                  <p:childTnLst>
                                    <p:set>
                                      <p:cBhvr>
                                        <p:cTn id="245" dur="1" fill="hold">
                                          <p:stCondLst>
                                            <p:cond delay="0"/>
                                          </p:stCondLst>
                                        </p:cTn>
                                        <p:tgtEl>
                                          <p:spTgt spid="244"/>
                                        </p:tgtEl>
                                        <p:attrNameLst>
                                          <p:attrName>style.visibility</p:attrName>
                                        </p:attrNameLst>
                                      </p:cBhvr>
                                      <p:to>
                                        <p:strVal val="visible"/>
                                      </p:to>
                                    </p:set>
                                    <p:anim calcmode="lin" valueType="num">
                                      <p:cBhvr>
                                        <p:cTn id="246" dur="750" fill="hold"/>
                                        <p:tgtEl>
                                          <p:spTgt spid="244"/>
                                        </p:tgtEl>
                                        <p:attrNameLst>
                                          <p:attrName>ppt_w</p:attrName>
                                        </p:attrNameLst>
                                      </p:cBhvr>
                                      <p:tavLst>
                                        <p:tav tm="0">
                                          <p:val>
                                            <p:fltVal val="0"/>
                                          </p:val>
                                        </p:tav>
                                        <p:tav tm="100000">
                                          <p:val>
                                            <p:strVal val="#ppt_w"/>
                                          </p:val>
                                        </p:tav>
                                      </p:tavLst>
                                    </p:anim>
                                    <p:anim calcmode="lin" valueType="num">
                                      <p:cBhvr>
                                        <p:cTn id="247" dur="750" fill="hold"/>
                                        <p:tgtEl>
                                          <p:spTgt spid="244"/>
                                        </p:tgtEl>
                                        <p:attrNameLst>
                                          <p:attrName>ppt_h</p:attrName>
                                        </p:attrNameLst>
                                      </p:cBhvr>
                                      <p:tavLst>
                                        <p:tav tm="0">
                                          <p:val>
                                            <p:fltVal val="0"/>
                                          </p:val>
                                        </p:tav>
                                        <p:tav tm="100000">
                                          <p:val>
                                            <p:strVal val="#ppt_h"/>
                                          </p:val>
                                        </p:tav>
                                      </p:tavLst>
                                    </p:anim>
                                    <p:animEffect transition="in" filter="fade">
                                      <p:cBhvr>
                                        <p:cTn id="248" dur="750"/>
                                        <p:tgtEl>
                                          <p:spTgt spid="244"/>
                                        </p:tgtEl>
                                      </p:cBhvr>
                                    </p:animEffect>
                                  </p:childTnLst>
                                </p:cTn>
                              </p:par>
                              <p:par>
                                <p:cTn id="249" presetID="53" presetClass="entr" presetSubtype="16" fill="hold" grpId="0" nodeType="withEffect">
                                  <p:stCondLst>
                                    <p:cond delay="750"/>
                                  </p:stCondLst>
                                  <p:childTnLst>
                                    <p:set>
                                      <p:cBhvr>
                                        <p:cTn id="250" dur="1" fill="hold">
                                          <p:stCondLst>
                                            <p:cond delay="0"/>
                                          </p:stCondLst>
                                        </p:cTn>
                                        <p:tgtEl>
                                          <p:spTgt spid="266"/>
                                        </p:tgtEl>
                                        <p:attrNameLst>
                                          <p:attrName>style.visibility</p:attrName>
                                        </p:attrNameLst>
                                      </p:cBhvr>
                                      <p:to>
                                        <p:strVal val="visible"/>
                                      </p:to>
                                    </p:set>
                                    <p:anim calcmode="lin" valueType="num">
                                      <p:cBhvr>
                                        <p:cTn id="251" dur="750" fill="hold"/>
                                        <p:tgtEl>
                                          <p:spTgt spid="266"/>
                                        </p:tgtEl>
                                        <p:attrNameLst>
                                          <p:attrName>ppt_w</p:attrName>
                                        </p:attrNameLst>
                                      </p:cBhvr>
                                      <p:tavLst>
                                        <p:tav tm="0">
                                          <p:val>
                                            <p:fltVal val="0"/>
                                          </p:val>
                                        </p:tav>
                                        <p:tav tm="100000">
                                          <p:val>
                                            <p:strVal val="#ppt_w"/>
                                          </p:val>
                                        </p:tav>
                                      </p:tavLst>
                                    </p:anim>
                                    <p:anim calcmode="lin" valueType="num">
                                      <p:cBhvr>
                                        <p:cTn id="252" dur="750" fill="hold"/>
                                        <p:tgtEl>
                                          <p:spTgt spid="266"/>
                                        </p:tgtEl>
                                        <p:attrNameLst>
                                          <p:attrName>ppt_h</p:attrName>
                                        </p:attrNameLst>
                                      </p:cBhvr>
                                      <p:tavLst>
                                        <p:tav tm="0">
                                          <p:val>
                                            <p:fltVal val="0"/>
                                          </p:val>
                                        </p:tav>
                                        <p:tav tm="100000">
                                          <p:val>
                                            <p:strVal val="#ppt_h"/>
                                          </p:val>
                                        </p:tav>
                                      </p:tavLst>
                                    </p:anim>
                                    <p:animEffect transition="in" filter="fade">
                                      <p:cBhvr>
                                        <p:cTn id="253" dur="750"/>
                                        <p:tgtEl>
                                          <p:spTgt spid="266"/>
                                        </p:tgtEl>
                                      </p:cBhvr>
                                    </p:animEffect>
                                  </p:childTnLst>
                                </p:cTn>
                              </p:par>
                              <p:par>
                                <p:cTn id="254" presetID="53" presetClass="entr" presetSubtype="16" fill="hold" grpId="0" nodeType="withEffect">
                                  <p:stCondLst>
                                    <p:cond delay="750"/>
                                  </p:stCondLst>
                                  <p:childTnLst>
                                    <p:set>
                                      <p:cBhvr>
                                        <p:cTn id="255" dur="1" fill="hold">
                                          <p:stCondLst>
                                            <p:cond delay="0"/>
                                          </p:stCondLst>
                                        </p:cTn>
                                        <p:tgtEl>
                                          <p:spTgt spid="267"/>
                                        </p:tgtEl>
                                        <p:attrNameLst>
                                          <p:attrName>style.visibility</p:attrName>
                                        </p:attrNameLst>
                                      </p:cBhvr>
                                      <p:to>
                                        <p:strVal val="visible"/>
                                      </p:to>
                                    </p:set>
                                    <p:anim calcmode="lin" valueType="num">
                                      <p:cBhvr>
                                        <p:cTn id="256" dur="750" fill="hold"/>
                                        <p:tgtEl>
                                          <p:spTgt spid="267"/>
                                        </p:tgtEl>
                                        <p:attrNameLst>
                                          <p:attrName>ppt_w</p:attrName>
                                        </p:attrNameLst>
                                      </p:cBhvr>
                                      <p:tavLst>
                                        <p:tav tm="0">
                                          <p:val>
                                            <p:fltVal val="0"/>
                                          </p:val>
                                        </p:tav>
                                        <p:tav tm="100000">
                                          <p:val>
                                            <p:strVal val="#ppt_w"/>
                                          </p:val>
                                        </p:tav>
                                      </p:tavLst>
                                    </p:anim>
                                    <p:anim calcmode="lin" valueType="num">
                                      <p:cBhvr>
                                        <p:cTn id="257" dur="750" fill="hold"/>
                                        <p:tgtEl>
                                          <p:spTgt spid="267"/>
                                        </p:tgtEl>
                                        <p:attrNameLst>
                                          <p:attrName>ppt_h</p:attrName>
                                        </p:attrNameLst>
                                      </p:cBhvr>
                                      <p:tavLst>
                                        <p:tav tm="0">
                                          <p:val>
                                            <p:fltVal val="0"/>
                                          </p:val>
                                        </p:tav>
                                        <p:tav tm="100000">
                                          <p:val>
                                            <p:strVal val="#ppt_h"/>
                                          </p:val>
                                        </p:tav>
                                      </p:tavLst>
                                    </p:anim>
                                    <p:animEffect transition="in" filter="fade">
                                      <p:cBhvr>
                                        <p:cTn id="258" dur="750"/>
                                        <p:tgtEl>
                                          <p:spTgt spid="267"/>
                                        </p:tgtEl>
                                      </p:cBhvr>
                                    </p:animEffect>
                                  </p:childTnLst>
                                </p:cTn>
                              </p:par>
                              <p:par>
                                <p:cTn id="259" presetID="10" presetClass="entr" presetSubtype="0" fill="hold" nodeType="withEffect">
                                  <p:stCondLst>
                                    <p:cond delay="500"/>
                                  </p:stCondLst>
                                  <p:childTnLst>
                                    <p:set>
                                      <p:cBhvr>
                                        <p:cTn id="260" dur="1" fill="hold">
                                          <p:stCondLst>
                                            <p:cond delay="0"/>
                                          </p:stCondLst>
                                        </p:cTn>
                                        <p:tgtEl>
                                          <p:spTgt spid="62"/>
                                        </p:tgtEl>
                                        <p:attrNameLst>
                                          <p:attrName>style.visibility</p:attrName>
                                        </p:attrNameLst>
                                      </p:cBhvr>
                                      <p:to>
                                        <p:strVal val="visible"/>
                                      </p:to>
                                    </p:set>
                                    <p:animEffect transition="in" filter="fade">
                                      <p:cBhvr>
                                        <p:cTn id="261" dur="500"/>
                                        <p:tgtEl>
                                          <p:spTgt spid="62"/>
                                        </p:tgtEl>
                                      </p:cBhvr>
                                    </p:animEffect>
                                  </p:childTnLst>
                                </p:cTn>
                              </p:par>
                              <p:par>
                                <p:cTn id="262" presetID="64" presetClass="path" presetSubtype="0" decel="30000" fill="hold" nodeType="withEffect">
                                  <p:stCondLst>
                                    <p:cond delay="500"/>
                                  </p:stCondLst>
                                  <p:childTnLst>
                                    <p:animMotion origin="layout" path="M 2.29167E-6 0.03889 L 2.29167E-6 -0.07176 " pathEditMode="relative" rAng="0" ptsTypes="AA">
                                      <p:cBhvr>
                                        <p:cTn id="263" dur="750" spd="-100000" fill="hold"/>
                                        <p:tgtEl>
                                          <p:spTgt spid="62"/>
                                        </p:tgtEl>
                                        <p:attrNameLst>
                                          <p:attrName>ppt_x</p:attrName>
                                          <p:attrName>ppt_y</p:attrName>
                                        </p:attrNameLst>
                                      </p:cBhvr>
                                      <p:rCtr x="0" y="-5532"/>
                                    </p:animMotion>
                                  </p:childTnLst>
                                </p:cTn>
                              </p:par>
                              <p:par>
                                <p:cTn id="264" presetID="64" presetClass="path" presetSubtype="0" accel="30000" decel="30000" fill="hold" nodeType="withEffect">
                                  <p:stCondLst>
                                    <p:cond delay="1250"/>
                                  </p:stCondLst>
                                  <p:childTnLst>
                                    <p:animMotion origin="layout" path="M 3.95833E-6 0.03842 L 3.95833E-6 2.96296E-6 " pathEditMode="relative" rAng="0" ptsTypes="AA">
                                      <p:cBhvr>
                                        <p:cTn id="265" dur="750" fill="hold"/>
                                        <p:tgtEl>
                                          <p:spTgt spid="62"/>
                                        </p:tgtEl>
                                        <p:attrNameLst>
                                          <p:attrName>ppt_x</p:attrName>
                                          <p:attrName>ppt_y</p:attrName>
                                        </p:attrNameLst>
                                      </p:cBhvr>
                                      <p:rCtr x="0" y="-1921"/>
                                    </p:animMotion>
                                  </p:childTnLst>
                                </p:cTn>
                              </p:par>
                              <p:par>
                                <p:cTn id="266" presetID="53" presetClass="entr" presetSubtype="16" fill="hold" nodeType="withEffect">
                                  <p:stCondLst>
                                    <p:cond delay="1250"/>
                                  </p:stCondLst>
                                  <p:childTnLst>
                                    <p:set>
                                      <p:cBhvr>
                                        <p:cTn id="267" dur="1" fill="hold">
                                          <p:stCondLst>
                                            <p:cond delay="0"/>
                                          </p:stCondLst>
                                        </p:cTn>
                                        <p:tgtEl>
                                          <p:spTgt spid="118"/>
                                        </p:tgtEl>
                                        <p:attrNameLst>
                                          <p:attrName>style.visibility</p:attrName>
                                        </p:attrNameLst>
                                      </p:cBhvr>
                                      <p:to>
                                        <p:strVal val="visible"/>
                                      </p:to>
                                    </p:set>
                                    <p:anim calcmode="lin" valueType="num">
                                      <p:cBhvr>
                                        <p:cTn id="268" dur="750" fill="hold"/>
                                        <p:tgtEl>
                                          <p:spTgt spid="118"/>
                                        </p:tgtEl>
                                        <p:attrNameLst>
                                          <p:attrName>ppt_w</p:attrName>
                                        </p:attrNameLst>
                                      </p:cBhvr>
                                      <p:tavLst>
                                        <p:tav tm="0">
                                          <p:val>
                                            <p:fltVal val="0"/>
                                          </p:val>
                                        </p:tav>
                                        <p:tav tm="100000">
                                          <p:val>
                                            <p:strVal val="#ppt_w"/>
                                          </p:val>
                                        </p:tav>
                                      </p:tavLst>
                                    </p:anim>
                                    <p:anim calcmode="lin" valueType="num">
                                      <p:cBhvr>
                                        <p:cTn id="269" dur="750" fill="hold"/>
                                        <p:tgtEl>
                                          <p:spTgt spid="118"/>
                                        </p:tgtEl>
                                        <p:attrNameLst>
                                          <p:attrName>ppt_h</p:attrName>
                                        </p:attrNameLst>
                                      </p:cBhvr>
                                      <p:tavLst>
                                        <p:tav tm="0">
                                          <p:val>
                                            <p:fltVal val="0"/>
                                          </p:val>
                                        </p:tav>
                                        <p:tav tm="100000">
                                          <p:val>
                                            <p:strVal val="#ppt_h"/>
                                          </p:val>
                                        </p:tav>
                                      </p:tavLst>
                                    </p:anim>
                                    <p:animEffect transition="in" filter="fade">
                                      <p:cBhvr>
                                        <p:cTn id="270" dur="75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bldLvl="0" animBg="1"/>
      <p:bldP spid="235" grpId="0" bldLvl="0" animBg="1"/>
      <p:bldP spid="241" grpId="0" bldLvl="0" animBg="1"/>
      <p:bldP spid="242" grpId="0" bldLvl="0" animBg="1"/>
      <p:bldP spid="250" grpId="0" bldLvl="0" animBg="1"/>
      <p:bldP spid="251" grpId="0" bldLvl="0" animBg="1"/>
      <p:bldP spid="252" grpId="0" bldLvl="0" animBg="1"/>
      <p:bldP spid="253" grpId="0" bldLvl="0" animBg="1"/>
      <p:bldP spid="255" grpId="0" bldLvl="0" animBg="1"/>
      <p:bldP spid="256" grpId="0" bldLvl="0" animBg="1"/>
      <p:bldP spid="257" grpId="0" bldLvl="0" animBg="1"/>
      <p:bldP spid="258" grpId="0" bldLvl="0" animBg="1"/>
      <p:bldP spid="264" grpId="0" bldLvl="0" animBg="1"/>
      <p:bldP spid="265" grpId="0" bldLvl="0" animBg="1"/>
      <p:bldP spid="266" grpId="0" bldLvl="0" animBg="1"/>
      <p:bldP spid="267" grpId="0" bldLvl="0" animBg="1"/>
      <p:bldP spid="268" grpId="0" bldLvl="0" animBg="1"/>
      <p:bldP spid="269" grpId="0" bldLvl="0" animBg="1"/>
      <p:bldP spid="234" grpId="0" bldLvl="0" animBg="1"/>
      <p:bldP spid="243" grpId="0" bldLvl="0" animBg="1"/>
      <p:bldP spid="244" grpId="0" bldLvl="0" animBg="1"/>
      <p:bldP spid="271" grpId="0" bldLvl="0" animBg="1"/>
      <p:bldP spid="236" grpId="0" bldLvl="0" animBg="1"/>
      <p:bldP spid="237" grpId="0" bldLvl="0" animBg="1"/>
      <p:bldP spid="238" grpId="0" bldLvl="0" animBg="1"/>
      <p:bldP spid="254" grpId="0" bldLvl="0" animBg="1"/>
      <p:bldP spid="259" grpId="0" bldLvl="0" animBg="1"/>
      <p:bldP spid="260" grpId="0" bldLvl="0" animBg="1"/>
      <p:bldP spid="261" grpId="0" bldLvl="0" animBg="1"/>
      <p:bldP spid="262" grpId="0" bldLvl="0" animBg="1"/>
      <p:bldP spid="270" grpId="0" bldLvl="0" animBg="1"/>
      <p:bldP spid="51" grpId="0"/>
      <p:bldP spid="53" grpId="0"/>
      <p:bldP spid="6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 Android 系统，英文Android Automotive，是对原始 Android 系统的一个功能扩充版本，在编译AOSP源码时可以看到相应的编译选项。</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973455" y="2261235"/>
            <a:ext cx="6486525" cy="50196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284335" cy="645160"/>
          </a:xfrm>
          <a:prstGeom prst="rect">
            <a:avLst/>
          </a:prstGeom>
        </p:spPr>
        <p:txBody>
          <a:bodyPr wrap="square">
            <a:spAutoFit/>
          </a:bodyPr>
          <a:lstStyle/>
          <a:p>
            <a:pPr algn="l">
              <a:lnSpc>
                <a:spcPct val="120000"/>
              </a:lnSpc>
            </a:pP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架构</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是一个基本 Android 平台，可运行 IVI 系统中预安装的 Android 应用以及可选的第二方和第三方 Android 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6" name="图片 5"/>
          <p:cNvPicPr>
            <a:picLocks noChangeAspect="1"/>
          </p:cNvPicPr>
          <p:nvPr/>
        </p:nvPicPr>
        <p:blipFill>
          <a:blip r:embed="rId1"/>
          <a:stretch>
            <a:fillRect/>
          </a:stretch>
        </p:blipFill>
        <p:spPr>
          <a:xfrm>
            <a:off x="973455" y="2399665"/>
            <a:ext cx="9978390" cy="36404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284335" cy="645160"/>
          </a:xfrm>
          <a:prstGeom prst="rect">
            <a:avLst/>
          </a:prstGeom>
        </p:spPr>
        <p:txBody>
          <a:bodyPr wrap="square">
            <a:spAutoFit/>
          </a:bodyPr>
          <a:lstStyle/>
          <a:p>
            <a:pPr algn="l">
              <a:lnSpc>
                <a:spcPct val="120000"/>
              </a:lnSpc>
            </a:pP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与</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Android</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是一个基本 Android 平台，可运行 IVI 系统中预安装的 Android 应用以及可选的第二方和第三方 Android 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284335" cy="645160"/>
          </a:xfrm>
          <a:prstGeom prst="rect">
            <a:avLst/>
          </a:prstGeom>
        </p:spPr>
        <p:txBody>
          <a:bodyPr wrap="square">
            <a:spAutoFit/>
          </a:bodyPr>
          <a:lstStyle/>
          <a:p>
            <a:pPr algn="l">
              <a:lnSpc>
                <a:spcPct val="120000"/>
              </a:lnSpc>
            </a:pP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与</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Android Auto</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341503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两者的命名方式可能有点让人迷惑不解。下面介绍了它们之间的区别：</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Android Auto 是一个基于用户的手机运行的平台，可通过 USB 连接将 Android Auto 用户体验投射到兼容的车载信息娱乐系统。Android Auto 支持专为车载用途而设计的应用。如需了解详情，请访问 developer.android.com/auto。</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Android Automotive 是直接基于车载硬件运行的操作系统和平台。它是一个可定制程度非常高的全栈开源平台，可为信息娱乐体验提供强大的技术支持。Android Automotive 支持专为 Android 打造的应用，以及专为 Android Auto 打造的应用。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85718" y="176220"/>
            <a:ext cx="4502332" cy="5862320"/>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4</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79736" y="3631262"/>
            <a:ext cx="5859994" cy="891540"/>
          </a:xfrm>
          <a:prstGeom prst="rect">
            <a:avLst/>
          </a:prstGeom>
          <a:noFill/>
        </p:spPr>
        <p:txBody>
          <a:bodyPr wrap="square" rtlCol="0">
            <a:spAutoFit/>
          </a:bodyPr>
          <a:lstStyle/>
          <a:p>
            <a:pPr>
              <a:lnSpc>
                <a:spcPct val="130000"/>
              </a:lnSpc>
            </a:pPr>
            <a:r>
              <a:rPr lang="zh-CN" altLang="en-US" sz="4000" dirty="0">
                <a:solidFill>
                  <a:schemeClr val="tx2"/>
                </a:solidFill>
                <a:latin typeface="+mn-ea"/>
              </a:rPr>
              <a:t>常见车载应用</a:t>
            </a:r>
            <a:endParaRPr lang="zh-CN" altLang="en-US" sz="4000" dirty="0">
              <a:solidFill>
                <a:schemeClr val="tx2"/>
              </a:solidFill>
              <a:latin typeface="+mn-ea"/>
            </a:endParaRPr>
          </a:p>
        </p:txBody>
      </p:sp>
      <p:sp>
        <p:nvSpPr>
          <p:cNvPr id="61" name="矩形 60"/>
          <p:cNvSpPr/>
          <p:nvPr/>
        </p:nvSpPr>
        <p:spPr>
          <a:xfrm>
            <a:off x="3592956" y="2959978"/>
            <a:ext cx="1486535" cy="58356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04</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22" presetClass="entr" presetSubtype="1" fill="hold" grpId="0" nodeType="withEffect">
                                  <p:stCondLst>
                                    <p:cond delay="1250"/>
                                  </p:stCondLst>
                                  <p:childTnLst>
                                    <p:set>
                                      <p:cBhvr>
                                        <p:cTn id="9" dur="1" fill="hold">
                                          <p:stCondLst>
                                            <p:cond delay="0"/>
                                          </p:stCondLst>
                                        </p:cTn>
                                        <p:tgtEl>
                                          <p:spTgt spid="53"/>
                                        </p:tgtEl>
                                        <p:attrNameLst>
                                          <p:attrName>style.visibility</p:attrName>
                                        </p:attrNameLst>
                                      </p:cBhvr>
                                      <p:to>
                                        <p:strVal val="visible"/>
                                      </p:to>
                                    </p:set>
                                    <p:animEffect transition="in" filter="wipe(up)">
                                      <p:cBhvr>
                                        <p:cTn id="10" dur="1000"/>
                                        <p:tgtEl>
                                          <p:spTgt spid="5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22" presetClass="entr" presetSubtype="8" fill="hold" nodeType="withEffect">
                                  <p:stCondLst>
                                    <p:cond delay="500"/>
                                  </p:stCondLst>
                                  <p:childTnLst>
                                    <p:set>
                                      <p:cBhvr>
                                        <p:cTn id="15" dur="1" fill="hold">
                                          <p:stCondLst>
                                            <p:cond delay="0"/>
                                          </p:stCondLst>
                                        </p:cTn>
                                        <p:tgtEl>
                                          <p:spTgt spid="114"/>
                                        </p:tgtEl>
                                        <p:attrNameLst>
                                          <p:attrName>style.visibility</p:attrName>
                                        </p:attrNameLst>
                                      </p:cBhvr>
                                      <p:to>
                                        <p:strVal val="visible"/>
                                      </p:to>
                                    </p:set>
                                    <p:animEffect transition="in" filter="wipe(left)">
                                      <p:cBhvr>
                                        <p:cTn id="16" dur="500"/>
                                        <p:tgtEl>
                                          <p:spTgt spid="114"/>
                                        </p:tgtEl>
                                      </p:cBhvr>
                                    </p:animEffect>
                                  </p:childTnLst>
                                </p:cTn>
                              </p:par>
                              <p:par>
                                <p:cTn id="17" presetID="22" presetClass="entr" presetSubtype="2" fill="hold" nodeType="withEffect">
                                  <p:stCondLst>
                                    <p:cond delay="500"/>
                                  </p:stCondLst>
                                  <p:childTnLst>
                                    <p:set>
                                      <p:cBhvr>
                                        <p:cTn id="18" dur="1" fill="hold">
                                          <p:stCondLst>
                                            <p:cond delay="0"/>
                                          </p:stCondLst>
                                        </p:cTn>
                                        <p:tgtEl>
                                          <p:spTgt spid="116"/>
                                        </p:tgtEl>
                                        <p:attrNameLst>
                                          <p:attrName>style.visibility</p:attrName>
                                        </p:attrNameLst>
                                      </p:cBhvr>
                                      <p:to>
                                        <p:strVal val="visible"/>
                                      </p:to>
                                    </p:set>
                                    <p:animEffect transition="in" filter="wipe(right)">
                                      <p:cBhvr>
                                        <p:cTn id="19" dur="500"/>
                                        <p:tgtEl>
                                          <p:spTgt spid="116"/>
                                        </p:tgtEl>
                                      </p:cBhvr>
                                    </p:animEffect>
                                  </p:childTnLst>
                                </p:cTn>
                              </p:par>
                              <p:par>
                                <p:cTn id="20" presetID="22" presetClass="entr" presetSubtype="2" fill="hold" nodeType="withEffect">
                                  <p:stCondLst>
                                    <p:cond delay="500"/>
                                  </p:stCondLst>
                                  <p:childTnLst>
                                    <p:set>
                                      <p:cBhvr>
                                        <p:cTn id="21" dur="1" fill="hold">
                                          <p:stCondLst>
                                            <p:cond delay="0"/>
                                          </p:stCondLst>
                                        </p:cTn>
                                        <p:tgtEl>
                                          <p:spTgt spid="115"/>
                                        </p:tgtEl>
                                        <p:attrNameLst>
                                          <p:attrName>style.visibility</p:attrName>
                                        </p:attrNameLst>
                                      </p:cBhvr>
                                      <p:to>
                                        <p:strVal val="visible"/>
                                      </p:to>
                                    </p:set>
                                    <p:animEffect transition="in" filter="wipe(right)">
                                      <p:cBhvr>
                                        <p:cTn id="22" dur="500"/>
                                        <p:tgtEl>
                                          <p:spTgt spid="115"/>
                                        </p:tgtEl>
                                      </p:cBhvr>
                                    </p:animEffect>
                                  </p:childTnLst>
                                </p:cTn>
                              </p:par>
                              <p:par>
                                <p:cTn id="23" presetID="22" presetClass="entr" presetSubtype="8" fill="hold" nodeType="withEffect">
                                  <p:stCondLst>
                                    <p:cond delay="500"/>
                                  </p:stCondLst>
                                  <p:childTnLst>
                                    <p:set>
                                      <p:cBhvr>
                                        <p:cTn id="24" dur="1" fill="hold">
                                          <p:stCondLst>
                                            <p:cond delay="0"/>
                                          </p:stCondLst>
                                        </p:cTn>
                                        <p:tgtEl>
                                          <p:spTgt spid="123"/>
                                        </p:tgtEl>
                                        <p:attrNameLst>
                                          <p:attrName>style.visibility</p:attrName>
                                        </p:attrNameLst>
                                      </p:cBhvr>
                                      <p:to>
                                        <p:strVal val="visible"/>
                                      </p:to>
                                    </p:set>
                                    <p:animEffect transition="in" filter="wipe(left)">
                                      <p:cBhvr>
                                        <p:cTn id="25" dur="500"/>
                                        <p:tgtEl>
                                          <p:spTgt spid="123"/>
                                        </p:tgtEl>
                                      </p:cBhvr>
                                    </p:animEffect>
                                  </p:childTnLst>
                                </p:cTn>
                              </p:par>
                              <p:par>
                                <p:cTn id="26" presetID="31" presetClass="entr" presetSubtype="0" fill="hold" nodeType="withEffect">
                                  <p:stCondLst>
                                    <p:cond delay="250"/>
                                  </p:stCondLst>
                                  <p:childTnLst>
                                    <p:set>
                                      <p:cBhvr>
                                        <p:cTn id="27" dur="1" fill="hold">
                                          <p:stCondLst>
                                            <p:cond delay="0"/>
                                          </p:stCondLst>
                                        </p:cTn>
                                        <p:tgtEl>
                                          <p:spTgt spid="288"/>
                                        </p:tgtEl>
                                        <p:attrNameLst>
                                          <p:attrName>style.visibility</p:attrName>
                                        </p:attrNameLst>
                                      </p:cBhvr>
                                      <p:to>
                                        <p:strVal val="visible"/>
                                      </p:to>
                                    </p:set>
                                    <p:anim calcmode="lin" valueType="num">
                                      <p:cBhvr>
                                        <p:cTn id="28" dur="1000" fill="hold"/>
                                        <p:tgtEl>
                                          <p:spTgt spid="288"/>
                                        </p:tgtEl>
                                        <p:attrNameLst>
                                          <p:attrName>ppt_w</p:attrName>
                                        </p:attrNameLst>
                                      </p:cBhvr>
                                      <p:tavLst>
                                        <p:tav tm="0">
                                          <p:val>
                                            <p:fltVal val="0"/>
                                          </p:val>
                                        </p:tav>
                                        <p:tav tm="100000">
                                          <p:val>
                                            <p:strVal val="#ppt_w"/>
                                          </p:val>
                                        </p:tav>
                                      </p:tavLst>
                                    </p:anim>
                                    <p:anim calcmode="lin" valueType="num">
                                      <p:cBhvr>
                                        <p:cTn id="29" dur="1000" fill="hold"/>
                                        <p:tgtEl>
                                          <p:spTgt spid="288"/>
                                        </p:tgtEl>
                                        <p:attrNameLst>
                                          <p:attrName>ppt_h</p:attrName>
                                        </p:attrNameLst>
                                      </p:cBhvr>
                                      <p:tavLst>
                                        <p:tav tm="0">
                                          <p:val>
                                            <p:fltVal val="0"/>
                                          </p:val>
                                        </p:tav>
                                        <p:tav tm="100000">
                                          <p:val>
                                            <p:strVal val="#ppt_h"/>
                                          </p:val>
                                        </p:tav>
                                      </p:tavLst>
                                    </p:anim>
                                    <p:anim calcmode="lin" valueType="num">
                                      <p:cBhvr>
                                        <p:cTn id="30" dur="1000" fill="hold"/>
                                        <p:tgtEl>
                                          <p:spTgt spid="288"/>
                                        </p:tgtEl>
                                        <p:attrNameLst>
                                          <p:attrName>style.rotation</p:attrName>
                                        </p:attrNameLst>
                                      </p:cBhvr>
                                      <p:tavLst>
                                        <p:tav tm="0">
                                          <p:val>
                                            <p:fltVal val="90"/>
                                          </p:val>
                                        </p:tav>
                                        <p:tav tm="100000">
                                          <p:val>
                                            <p:fltVal val="0"/>
                                          </p:val>
                                        </p:tav>
                                      </p:tavLst>
                                    </p:anim>
                                    <p:animEffect transition="in" filter="fade">
                                      <p:cBhvr>
                                        <p:cTn id="31" dur="1000"/>
                                        <p:tgtEl>
                                          <p:spTgt spid="288"/>
                                        </p:tgtEl>
                                      </p:cBhvr>
                                    </p:animEffect>
                                  </p:childTnLst>
                                </p:cTn>
                              </p:par>
                              <p:par>
                                <p:cTn id="32" presetID="31" presetClass="entr" presetSubtype="0" fill="hold" nodeType="withEffect">
                                  <p:stCondLst>
                                    <p:cond delay="250"/>
                                  </p:stCondLst>
                                  <p:childTnLst>
                                    <p:set>
                                      <p:cBhvr>
                                        <p:cTn id="33" dur="1" fill="hold">
                                          <p:stCondLst>
                                            <p:cond delay="0"/>
                                          </p:stCondLst>
                                        </p:cTn>
                                        <p:tgtEl>
                                          <p:spTgt spid="299"/>
                                        </p:tgtEl>
                                        <p:attrNameLst>
                                          <p:attrName>style.visibility</p:attrName>
                                        </p:attrNameLst>
                                      </p:cBhvr>
                                      <p:to>
                                        <p:strVal val="visible"/>
                                      </p:to>
                                    </p:set>
                                    <p:anim calcmode="lin" valueType="num">
                                      <p:cBhvr>
                                        <p:cTn id="34" dur="1000" fill="hold"/>
                                        <p:tgtEl>
                                          <p:spTgt spid="299"/>
                                        </p:tgtEl>
                                        <p:attrNameLst>
                                          <p:attrName>ppt_w</p:attrName>
                                        </p:attrNameLst>
                                      </p:cBhvr>
                                      <p:tavLst>
                                        <p:tav tm="0">
                                          <p:val>
                                            <p:fltVal val="0"/>
                                          </p:val>
                                        </p:tav>
                                        <p:tav tm="100000">
                                          <p:val>
                                            <p:strVal val="#ppt_w"/>
                                          </p:val>
                                        </p:tav>
                                      </p:tavLst>
                                    </p:anim>
                                    <p:anim calcmode="lin" valueType="num">
                                      <p:cBhvr>
                                        <p:cTn id="35" dur="1000" fill="hold"/>
                                        <p:tgtEl>
                                          <p:spTgt spid="299"/>
                                        </p:tgtEl>
                                        <p:attrNameLst>
                                          <p:attrName>ppt_h</p:attrName>
                                        </p:attrNameLst>
                                      </p:cBhvr>
                                      <p:tavLst>
                                        <p:tav tm="0">
                                          <p:val>
                                            <p:fltVal val="0"/>
                                          </p:val>
                                        </p:tav>
                                        <p:tav tm="100000">
                                          <p:val>
                                            <p:strVal val="#ppt_h"/>
                                          </p:val>
                                        </p:tav>
                                      </p:tavLst>
                                    </p:anim>
                                    <p:anim calcmode="lin" valueType="num">
                                      <p:cBhvr>
                                        <p:cTn id="36" dur="1000" fill="hold"/>
                                        <p:tgtEl>
                                          <p:spTgt spid="299"/>
                                        </p:tgtEl>
                                        <p:attrNameLst>
                                          <p:attrName>style.rotation</p:attrName>
                                        </p:attrNameLst>
                                      </p:cBhvr>
                                      <p:tavLst>
                                        <p:tav tm="0">
                                          <p:val>
                                            <p:fltVal val="90"/>
                                          </p:val>
                                        </p:tav>
                                        <p:tav tm="100000">
                                          <p:val>
                                            <p:fltVal val="0"/>
                                          </p:val>
                                        </p:tav>
                                      </p:tavLst>
                                    </p:anim>
                                    <p:animEffect transition="in" filter="fade">
                                      <p:cBhvr>
                                        <p:cTn id="37" dur="1000"/>
                                        <p:tgtEl>
                                          <p:spTgt spid="299"/>
                                        </p:tgtEl>
                                      </p:cBhvr>
                                    </p:animEffect>
                                  </p:childTnLst>
                                </p:cTn>
                              </p:par>
                              <p:par>
                                <p:cTn id="38" presetID="31" presetClass="entr" presetSubtype="0" fill="hold" nodeType="withEffect">
                                  <p:stCondLst>
                                    <p:cond delay="250"/>
                                  </p:stCondLst>
                                  <p:childTnLst>
                                    <p:set>
                                      <p:cBhvr>
                                        <p:cTn id="39" dur="1" fill="hold">
                                          <p:stCondLst>
                                            <p:cond delay="0"/>
                                          </p:stCondLst>
                                        </p:cTn>
                                        <p:tgtEl>
                                          <p:spTgt spid="296"/>
                                        </p:tgtEl>
                                        <p:attrNameLst>
                                          <p:attrName>style.visibility</p:attrName>
                                        </p:attrNameLst>
                                      </p:cBhvr>
                                      <p:to>
                                        <p:strVal val="visible"/>
                                      </p:to>
                                    </p:set>
                                    <p:anim calcmode="lin" valueType="num">
                                      <p:cBhvr>
                                        <p:cTn id="40" dur="1000" fill="hold"/>
                                        <p:tgtEl>
                                          <p:spTgt spid="296"/>
                                        </p:tgtEl>
                                        <p:attrNameLst>
                                          <p:attrName>ppt_w</p:attrName>
                                        </p:attrNameLst>
                                      </p:cBhvr>
                                      <p:tavLst>
                                        <p:tav tm="0">
                                          <p:val>
                                            <p:fltVal val="0"/>
                                          </p:val>
                                        </p:tav>
                                        <p:tav tm="100000">
                                          <p:val>
                                            <p:strVal val="#ppt_w"/>
                                          </p:val>
                                        </p:tav>
                                      </p:tavLst>
                                    </p:anim>
                                    <p:anim calcmode="lin" valueType="num">
                                      <p:cBhvr>
                                        <p:cTn id="41" dur="1000" fill="hold"/>
                                        <p:tgtEl>
                                          <p:spTgt spid="296"/>
                                        </p:tgtEl>
                                        <p:attrNameLst>
                                          <p:attrName>ppt_h</p:attrName>
                                        </p:attrNameLst>
                                      </p:cBhvr>
                                      <p:tavLst>
                                        <p:tav tm="0">
                                          <p:val>
                                            <p:fltVal val="0"/>
                                          </p:val>
                                        </p:tav>
                                        <p:tav tm="100000">
                                          <p:val>
                                            <p:strVal val="#ppt_h"/>
                                          </p:val>
                                        </p:tav>
                                      </p:tavLst>
                                    </p:anim>
                                    <p:anim calcmode="lin" valueType="num">
                                      <p:cBhvr>
                                        <p:cTn id="42" dur="1000" fill="hold"/>
                                        <p:tgtEl>
                                          <p:spTgt spid="296"/>
                                        </p:tgtEl>
                                        <p:attrNameLst>
                                          <p:attrName>style.rotation</p:attrName>
                                        </p:attrNameLst>
                                      </p:cBhvr>
                                      <p:tavLst>
                                        <p:tav tm="0">
                                          <p:val>
                                            <p:fltVal val="90"/>
                                          </p:val>
                                        </p:tav>
                                        <p:tav tm="100000">
                                          <p:val>
                                            <p:fltVal val="0"/>
                                          </p:val>
                                        </p:tav>
                                      </p:tavLst>
                                    </p:anim>
                                    <p:animEffect transition="in" filter="fade">
                                      <p:cBhvr>
                                        <p:cTn id="43" dur="1000"/>
                                        <p:tgtEl>
                                          <p:spTgt spid="296"/>
                                        </p:tgtEl>
                                      </p:cBhvr>
                                    </p:animEffect>
                                  </p:childTnLst>
                                </p:cTn>
                              </p:par>
                              <p:par>
                                <p:cTn id="44" presetID="31" presetClass="entr" presetSubtype="0" fill="hold" nodeType="withEffect">
                                  <p:stCondLst>
                                    <p:cond delay="250"/>
                                  </p:stCondLst>
                                  <p:childTnLst>
                                    <p:set>
                                      <p:cBhvr>
                                        <p:cTn id="45" dur="1" fill="hold">
                                          <p:stCondLst>
                                            <p:cond delay="0"/>
                                          </p:stCondLst>
                                        </p:cTn>
                                        <p:tgtEl>
                                          <p:spTgt spid="322"/>
                                        </p:tgtEl>
                                        <p:attrNameLst>
                                          <p:attrName>style.visibility</p:attrName>
                                        </p:attrNameLst>
                                      </p:cBhvr>
                                      <p:to>
                                        <p:strVal val="visible"/>
                                      </p:to>
                                    </p:set>
                                    <p:anim calcmode="lin" valueType="num">
                                      <p:cBhvr>
                                        <p:cTn id="46" dur="1000" fill="hold"/>
                                        <p:tgtEl>
                                          <p:spTgt spid="322"/>
                                        </p:tgtEl>
                                        <p:attrNameLst>
                                          <p:attrName>ppt_w</p:attrName>
                                        </p:attrNameLst>
                                      </p:cBhvr>
                                      <p:tavLst>
                                        <p:tav tm="0">
                                          <p:val>
                                            <p:fltVal val="0"/>
                                          </p:val>
                                        </p:tav>
                                        <p:tav tm="100000">
                                          <p:val>
                                            <p:strVal val="#ppt_w"/>
                                          </p:val>
                                        </p:tav>
                                      </p:tavLst>
                                    </p:anim>
                                    <p:anim calcmode="lin" valueType="num">
                                      <p:cBhvr>
                                        <p:cTn id="47" dur="1000" fill="hold"/>
                                        <p:tgtEl>
                                          <p:spTgt spid="322"/>
                                        </p:tgtEl>
                                        <p:attrNameLst>
                                          <p:attrName>ppt_h</p:attrName>
                                        </p:attrNameLst>
                                      </p:cBhvr>
                                      <p:tavLst>
                                        <p:tav tm="0">
                                          <p:val>
                                            <p:fltVal val="0"/>
                                          </p:val>
                                        </p:tav>
                                        <p:tav tm="100000">
                                          <p:val>
                                            <p:strVal val="#ppt_h"/>
                                          </p:val>
                                        </p:tav>
                                      </p:tavLst>
                                    </p:anim>
                                    <p:anim calcmode="lin" valueType="num">
                                      <p:cBhvr>
                                        <p:cTn id="48" dur="1000" fill="hold"/>
                                        <p:tgtEl>
                                          <p:spTgt spid="322"/>
                                        </p:tgtEl>
                                        <p:attrNameLst>
                                          <p:attrName>style.rotation</p:attrName>
                                        </p:attrNameLst>
                                      </p:cBhvr>
                                      <p:tavLst>
                                        <p:tav tm="0">
                                          <p:val>
                                            <p:fltVal val="90"/>
                                          </p:val>
                                        </p:tav>
                                        <p:tav tm="100000">
                                          <p:val>
                                            <p:fltVal val="0"/>
                                          </p:val>
                                        </p:tav>
                                      </p:tavLst>
                                    </p:anim>
                                    <p:animEffect transition="in" filter="fade">
                                      <p:cBhvr>
                                        <p:cTn id="49" dur="1000"/>
                                        <p:tgtEl>
                                          <p:spTgt spid="322"/>
                                        </p:tgtEl>
                                      </p:cBhvr>
                                    </p:animEffect>
                                  </p:childTnLst>
                                </p:cTn>
                              </p:par>
                              <p:par>
                                <p:cTn id="50" presetID="31" presetClass="entr" presetSubtype="0" fill="hold" nodeType="withEffect">
                                  <p:stCondLst>
                                    <p:cond delay="250"/>
                                  </p:stCondLst>
                                  <p:childTnLst>
                                    <p:set>
                                      <p:cBhvr>
                                        <p:cTn id="51" dur="1" fill="hold">
                                          <p:stCondLst>
                                            <p:cond delay="0"/>
                                          </p:stCondLst>
                                        </p:cTn>
                                        <p:tgtEl>
                                          <p:spTgt spid="325"/>
                                        </p:tgtEl>
                                        <p:attrNameLst>
                                          <p:attrName>style.visibility</p:attrName>
                                        </p:attrNameLst>
                                      </p:cBhvr>
                                      <p:to>
                                        <p:strVal val="visible"/>
                                      </p:to>
                                    </p:set>
                                    <p:anim calcmode="lin" valueType="num">
                                      <p:cBhvr>
                                        <p:cTn id="52" dur="1000" fill="hold"/>
                                        <p:tgtEl>
                                          <p:spTgt spid="325"/>
                                        </p:tgtEl>
                                        <p:attrNameLst>
                                          <p:attrName>ppt_w</p:attrName>
                                        </p:attrNameLst>
                                      </p:cBhvr>
                                      <p:tavLst>
                                        <p:tav tm="0">
                                          <p:val>
                                            <p:fltVal val="0"/>
                                          </p:val>
                                        </p:tav>
                                        <p:tav tm="100000">
                                          <p:val>
                                            <p:strVal val="#ppt_w"/>
                                          </p:val>
                                        </p:tav>
                                      </p:tavLst>
                                    </p:anim>
                                    <p:anim calcmode="lin" valueType="num">
                                      <p:cBhvr>
                                        <p:cTn id="53" dur="1000" fill="hold"/>
                                        <p:tgtEl>
                                          <p:spTgt spid="325"/>
                                        </p:tgtEl>
                                        <p:attrNameLst>
                                          <p:attrName>ppt_h</p:attrName>
                                        </p:attrNameLst>
                                      </p:cBhvr>
                                      <p:tavLst>
                                        <p:tav tm="0">
                                          <p:val>
                                            <p:fltVal val="0"/>
                                          </p:val>
                                        </p:tav>
                                        <p:tav tm="100000">
                                          <p:val>
                                            <p:strVal val="#ppt_h"/>
                                          </p:val>
                                        </p:tav>
                                      </p:tavLst>
                                    </p:anim>
                                    <p:anim calcmode="lin" valueType="num">
                                      <p:cBhvr>
                                        <p:cTn id="54" dur="1000" fill="hold"/>
                                        <p:tgtEl>
                                          <p:spTgt spid="325"/>
                                        </p:tgtEl>
                                        <p:attrNameLst>
                                          <p:attrName>style.rotation</p:attrName>
                                        </p:attrNameLst>
                                      </p:cBhvr>
                                      <p:tavLst>
                                        <p:tav tm="0">
                                          <p:val>
                                            <p:fltVal val="90"/>
                                          </p:val>
                                        </p:tav>
                                        <p:tav tm="100000">
                                          <p:val>
                                            <p:fltVal val="0"/>
                                          </p:val>
                                        </p:tav>
                                      </p:tavLst>
                                    </p:anim>
                                    <p:animEffect transition="in" filter="fade">
                                      <p:cBhvr>
                                        <p:cTn id="55" dur="1000"/>
                                        <p:tgtEl>
                                          <p:spTgt spid="325"/>
                                        </p:tgtEl>
                                      </p:cBhvr>
                                    </p:animEffect>
                                  </p:childTnLst>
                                </p:cTn>
                              </p:par>
                              <p:par>
                                <p:cTn id="56" presetID="31" presetClass="entr" presetSubtype="0" fill="hold" nodeType="withEffect">
                                  <p:stCondLst>
                                    <p:cond delay="250"/>
                                  </p:stCondLst>
                                  <p:childTnLst>
                                    <p:set>
                                      <p:cBhvr>
                                        <p:cTn id="57" dur="1" fill="hold">
                                          <p:stCondLst>
                                            <p:cond delay="0"/>
                                          </p:stCondLst>
                                        </p:cTn>
                                        <p:tgtEl>
                                          <p:spTgt spid="328"/>
                                        </p:tgtEl>
                                        <p:attrNameLst>
                                          <p:attrName>style.visibility</p:attrName>
                                        </p:attrNameLst>
                                      </p:cBhvr>
                                      <p:to>
                                        <p:strVal val="visible"/>
                                      </p:to>
                                    </p:set>
                                    <p:anim calcmode="lin" valueType="num">
                                      <p:cBhvr>
                                        <p:cTn id="58" dur="1000" fill="hold"/>
                                        <p:tgtEl>
                                          <p:spTgt spid="328"/>
                                        </p:tgtEl>
                                        <p:attrNameLst>
                                          <p:attrName>ppt_w</p:attrName>
                                        </p:attrNameLst>
                                      </p:cBhvr>
                                      <p:tavLst>
                                        <p:tav tm="0">
                                          <p:val>
                                            <p:fltVal val="0"/>
                                          </p:val>
                                        </p:tav>
                                        <p:tav tm="100000">
                                          <p:val>
                                            <p:strVal val="#ppt_w"/>
                                          </p:val>
                                        </p:tav>
                                      </p:tavLst>
                                    </p:anim>
                                    <p:anim calcmode="lin" valueType="num">
                                      <p:cBhvr>
                                        <p:cTn id="59" dur="1000" fill="hold"/>
                                        <p:tgtEl>
                                          <p:spTgt spid="328"/>
                                        </p:tgtEl>
                                        <p:attrNameLst>
                                          <p:attrName>ppt_h</p:attrName>
                                        </p:attrNameLst>
                                      </p:cBhvr>
                                      <p:tavLst>
                                        <p:tav tm="0">
                                          <p:val>
                                            <p:fltVal val="0"/>
                                          </p:val>
                                        </p:tav>
                                        <p:tav tm="100000">
                                          <p:val>
                                            <p:strVal val="#ppt_h"/>
                                          </p:val>
                                        </p:tav>
                                      </p:tavLst>
                                    </p:anim>
                                    <p:anim calcmode="lin" valueType="num">
                                      <p:cBhvr>
                                        <p:cTn id="60" dur="1000" fill="hold"/>
                                        <p:tgtEl>
                                          <p:spTgt spid="328"/>
                                        </p:tgtEl>
                                        <p:attrNameLst>
                                          <p:attrName>style.rotation</p:attrName>
                                        </p:attrNameLst>
                                      </p:cBhvr>
                                      <p:tavLst>
                                        <p:tav tm="0">
                                          <p:val>
                                            <p:fltVal val="90"/>
                                          </p:val>
                                        </p:tav>
                                        <p:tav tm="100000">
                                          <p:val>
                                            <p:fltVal val="0"/>
                                          </p:val>
                                        </p:tav>
                                      </p:tavLst>
                                    </p:anim>
                                    <p:animEffect transition="in" filter="fade">
                                      <p:cBhvr>
                                        <p:cTn id="61" dur="1000"/>
                                        <p:tgtEl>
                                          <p:spTgt spid="328"/>
                                        </p:tgtEl>
                                      </p:cBhvr>
                                    </p:animEffect>
                                  </p:childTnLst>
                                </p:cTn>
                              </p:par>
                              <p:par>
                                <p:cTn id="62" presetID="31" presetClass="entr" presetSubtype="0" fill="hold" nodeType="withEffect">
                                  <p:stCondLst>
                                    <p:cond delay="250"/>
                                  </p:stCondLst>
                                  <p:childTnLst>
                                    <p:set>
                                      <p:cBhvr>
                                        <p:cTn id="63" dur="1" fill="hold">
                                          <p:stCondLst>
                                            <p:cond delay="0"/>
                                          </p:stCondLst>
                                        </p:cTn>
                                        <p:tgtEl>
                                          <p:spTgt spid="278"/>
                                        </p:tgtEl>
                                        <p:attrNameLst>
                                          <p:attrName>style.visibility</p:attrName>
                                        </p:attrNameLst>
                                      </p:cBhvr>
                                      <p:to>
                                        <p:strVal val="visible"/>
                                      </p:to>
                                    </p:set>
                                    <p:anim calcmode="lin" valueType="num">
                                      <p:cBhvr>
                                        <p:cTn id="64" dur="1000" fill="hold"/>
                                        <p:tgtEl>
                                          <p:spTgt spid="278"/>
                                        </p:tgtEl>
                                        <p:attrNameLst>
                                          <p:attrName>ppt_w</p:attrName>
                                        </p:attrNameLst>
                                      </p:cBhvr>
                                      <p:tavLst>
                                        <p:tav tm="0">
                                          <p:val>
                                            <p:fltVal val="0"/>
                                          </p:val>
                                        </p:tav>
                                        <p:tav tm="100000">
                                          <p:val>
                                            <p:strVal val="#ppt_w"/>
                                          </p:val>
                                        </p:tav>
                                      </p:tavLst>
                                    </p:anim>
                                    <p:anim calcmode="lin" valueType="num">
                                      <p:cBhvr>
                                        <p:cTn id="65" dur="1000" fill="hold"/>
                                        <p:tgtEl>
                                          <p:spTgt spid="278"/>
                                        </p:tgtEl>
                                        <p:attrNameLst>
                                          <p:attrName>ppt_h</p:attrName>
                                        </p:attrNameLst>
                                      </p:cBhvr>
                                      <p:tavLst>
                                        <p:tav tm="0">
                                          <p:val>
                                            <p:fltVal val="0"/>
                                          </p:val>
                                        </p:tav>
                                        <p:tav tm="100000">
                                          <p:val>
                                            <p:strVal val="#ppt_h"/>
                                          </p:val>
                                        </p:tav>
                                      </p:tavLst>
                                    </p:anim>
                                    <p:anim calcmode="lin" valueType="num">
                                      <p:cBhvr>
                                        <p:cTn id="66" dur="1000" fill="hold"/>
                                        <p:tgtEl>
                                          <p:spTgt spid="278"/>
                                        </p:tgtEl>
                                        <p:attrNameLst>
                                          <p:attrName>style.rotation</p:attrName>
                                        </p:attrNameLst>
                                      </p:cBhvr>
                                      <p:tavLst>
                                        <p:tav tm="0">
                                          <p:val>
                                            <p:fltVal val="90"/>
                                          </p:val>
                                        </p:tav>
                                        <p:tav tm="100000">
                                          <p:val>
                                            <p:fltVal val="0"/>
                                          </p:val>
                                        </p:tav>
                                      </p:tavLst>
                                    </p:anim>
                                    <p:animEffect transition="in" filter="fade">
                                      <p:cBhvr>
                                        <p:cTn id="67" dur="1000"/>
                                        <p:tgtEl>
                                          <p:spTgt spid="278"/>
                                        </p:tgtEl>
                                      </p:cBhvr>
                                    </p:animEffect>
                                  </p:childTnLst>
                                </p:cTn>
                              </p:par>
                              <p:par>
                                <p:cTn id="68" presetID="31" presetClass="entr" presetSubtype="0" fill="hold" nodeType="withEffect">
                                  <p:stCondLst>
                                    <p:cond delay="250"/>
                                  </p:stCondLst>
                                  <p:childTnLst>
                                    <p:set>
                                      <p:cBhvr>
                                        <p:cTn id="69" dur="1" fill="hold">
                                          <p:stCondLst>
                                            <p:cond delay="0"/>
                                          </p:stCondLst>
                                        </p:cTn>
                                        <p:tgtEl>
                                          <p:spTgt spid="279"/>
                                        </p:tgtEl>
                                        <p:attrNameLst>
                                          <p:attrName>style.visibility</p:attrName>
                                        </p:attrNameLst>
                                      </p:cBhvr>
                                      <p:to>
                                        <p:strVal val="visible"/>
                                      </p:to>
                                    </p:set>
                                    <p:anim calcmode="lin" valueType="num">
                                      <p:cBhvr>
                                        <p:cTn id="70" dur="1000" fill="hold"/>
                                        <p:tgtEl>
                                          <p:spTgt spid="279"/>
                                        </p:tgtEl>
                                        <p:attrNameLst>
                                          <p:attrName>ppt_w</p:attrName>
                                        </p:attrNameLst>
                                      </p:cBhvr>
                                      <p:tavLst>
                                        <p:tav tm="0">
                                          <p:val>
                                            <p:fltVal val="0"/>
                                          </p:val>
                                        </p:tav>
                                        <p:tav tm="100000">
                                          <p:val>
                                            <p:strVal val="#ppt_w"/>
                                          </p:val>
                                        </p:tav>
                                      </p:tavLst>
                                    </p:anim>
                                    <p:anim calcmode="lin" valueType="num">
                                      <p:cBhvr>
                                        <p:cTn id="71" dur="1000" fill="hold"/>
                                        <p:tgtEl>
                                          <p:spTgt spid="279"/>
                                        </p:tgtEl>
                                        <p:attrNameLst>
                                          <p:attrName>ppt_h</p:attrName>
                                        </p:attrNameLst>
                                      </p:cBhvr>
                                      <p:tavLst>
                                        <p:tav tm="0">
                                          <p:val>
                                            <p:fltVal val="0"/>
                                          </p:val>
                                        </p:tav>
                                        <p:tav tm="100000">
                                          <p:val>
                                            <p:strVal val="#ppt_h"/>
                                          </p:val>
                                        </p:tav>
                                      </p:tavLst>
                                    </p:anim>
                                    <p:anim calcmode="lin" valueType="num">
                                      <p:cBhvr>
                                        <p:cTn id="72" dur="1000" fill="hold"/>
                                        <p:tgtEl>
                                          <p:spTgt spid="279"/>
                                        </p:tgtEl>
                                        <p:attrNameLst>
                                          <p:attrName>style.rotation</p:attrName>
                                        </p:attrNameLst>
                                      </p:cBhvr>
                                      <p:tavLst>
                                        <p:tav tm="0">
                                          <p:val>
                                            <p:fltVal val="90"/>
                                          </p:val>
                                        </p:tav>
                                        <p:tav tm="100000">
                                          <p:val>
                                            <p:fltVal val="0"/>
                                          </p:val>
                                        </p:tav>
                                      </p:tavLst>
                                    </p:anim>
                                    <p:animEffect transition="in" filter="fade">
                                      <p:cBhvr>
                                        <p:cTn id="73" dur="1000"/>
                                        <p:tgtEl>
                                          <p:spTgt spid="279"/>
                                        </p:tgtEl>
                                      </p:cBhvr>
                                    </p:animEffect>
                                  </p:childTnLst>
                                </p:cTn>
                              </p:par>
                              <p:par>
                                <p:cTn id="74" presetID="31" presetClass="entr" presetSubtype="0" fill="hold" nodeType="withEffect">
                                  <p:stCondLst>
                                    <p:cond delay="250"/>
                                  </p:stCondLst>
                                  <p:childTnLst>
                                    <p:set>
                                      <p:cBhvr>
                                        <p:cTn id="75" dur="1" fill="hold">
                                          <p:stCondLst>
                                            <p:cond delay="0"/>
                                          </p:stCondLst>
                                        </p:cTn>
                                        <p:tgtEl>
                                          <p:spTgt spid="282"/>
                                        </p:tgtEl>
                                        <p:attrNameLst>
                                          <p:attrName>style.visibility</p:attrName>
                                        </p:attrNameLst>
                                      </p:cBhvr>
                                      <p:to>
                                        <p:strVal val="visible"/>
                                      </p:to>
                                    </p:set>
                                    <p:anim calcmode="lin" valueType="num">
                                      <p:cBhvr>
                                        <p:cTn id="76" dur="1000" fill="hold"/>
                                        <p:tgtEl>
                                          <p:spTgt spid="282"/>
                                        </p:tgtEl>
                                        <p:attrNameLst>
                                          <p:attrName>ppt_w</p:attrName>
                                        </p:attrNameLst>
                                      </p:cBhvr>
                                      <p:tavLst>
                                        <p:tav tm="0">
                                          <p:val>
                                            <p:fltVal val="0"/>
                                          </p:val>
                                        </p:tav>
                                        <p:tav tm="100000">
                                          <p:val>
                                            <p:strVal val="#ppt_w"/>
                                          </p:val>
                                        </p:tav>
                                      </p:tavLst>
                                    </p:anim>
                                    <p:anim calcmode="lin" valueType="num">
                                      <p:cBhvr>
                                        <p:cTn id="77" dur="1000" fill="hold"/>
                                        <p:tgtEl>
                                          <p:spTgt spid="282"/>
                                        </p:tgtEl>
                                        <p:attrNameLst>
                                          <p:attrName>ppt_h</p:attrName>
                                        </p:attrNameLst>
                                      </p:cBhvr>
                                      <p:tavLst>
                                        <p:tav tm="0">
                                          <p:val>
                                            <p:fltVal val="0"/>
                                          </p:val>
                                        </p:tav>
                                        <p:tav tm="100000">
                                          <p:val>
                                            <p:strVal val="#ppt_h"/>
                                          </p:val>
                                        </p:tav>
                                      </p:tavLst>
                                    </p:anim>
                                    <p:anim calcmode="lin" valueType="num">
                                      <p:cBhvr>
                                        <p:cTn id="78" dur="1000" fill="hold"/>
                                        <p:tgtEl>
                                          <p:spTgt spid="282"/>
                                        </p:tgtEl>
                                        <p:attrNameLst>
                                          <p:attrName>style.rotation</p:attrName>
                                        </p:attrNameLst>
                                      </p:cBhvr>
                                      <p:tavLst>
                                        <p:tav tm="0">
                                          <p:val>
                                            <p:fltVal val="90"/>
                                          </p:val>
                                        </p:tav>
                                        <p:tav tm="100000">
                                          <p:val>
                                            <p:fltVal val="0"/>
                                          </p:val>
                                        </p:tav>
                                      </p:tavLst>
                                    </p:anim>
                                    <p:animEffect transition="in" filter="fade">
                                      <p:cBhvr>
                                        <p:cTn id="79" dur="1000"/>
                                        <p:tgtEl>
                                          <p:spTgt spid="282"/>
                                        </p:tgtEl>
                                      </p:cBhvr>
                                    </p:animEffect>
                                  </p:childTnLst>
                                </p:cTn>
                              </p:par>
                              <p:par>
                                <p:cTn id="80" presetID="31" presetClass="entr" presetSubtype="0" fill="hold" nodeType="withEffect">
                                  <p:stCondLst>
                                    <p:cond delay="250"/>
                                  </p:stCondLst>
                                  <p:childTnLst>
                                    <p:set>
                                      <p:cBhvr>
                                        <p:cTn id="81" dur="1" fill="hold">
                                          <p:stCondLst>
                                            <p:cond delay="0"/>
                                          </p:stCondLst>
                                        </p:cTn>
                                        <p:tgtEl>
                                          <p:spTgt spid="285"/>
                                        </p:tgtEl>
                                        <p:attrNameLst>
                                          <p:attrName>style.visibility</p:attrName>
                                        </p:attrNameLst>
                                      </p:cBhvr>
                                      <p:to>
                                        <p:strVal val="visible"/>
                                      </p:to>
                                    </p:set>
                                    <p:anim calcmode="lin" valueType="num">
                                      <p:cBhvr>
                                        <p:cTn id="82" dur="1000" fill="hold"/>
                                        <p:tgtEl>
                                          <p:spTgt spid="285"/>
                                        </p:tgtEl>
                                        <p:attrNameLst>
                                          <p:attrName>ppt_w</p:attrName>
                                        </p:attrNameLst>
                                      </p:cBhvr>
                                      <p:tavLst>
                                        <p:tav tm="0">
                                          <p:val>
                                            <p:fltVal val="0"/>
                                          </p:val>
                                        </p:tav>
                                        <p:tav tm="100000">
                                          <p:val>
                                            <p:strVal val="#ppt_w"/>
                                          </p:val>
                                        </p:tav>
                                      </p:tavLst>
                                    </p:anim>
                                    <p:anim calcmode="lin" valueType="num">
                                      <p:cBhvr>
                                        <p:cTn id="83" dur="1000" fill="hold"/>
                                        <p:tgtEl>
                                          <p:spTgt spid="285"/>
                                        </p:tgtEl>
                                        <p:attrNameLst>
                                          <p:attrName>ppt_h</p:attrName>
                                        </p:attrNameLst>
                                      </p:cBhvr>
                                      <p:tavLst>
                                        <p:tav tm="0">
                                          <p:val>
                                            <p:fltVal val="0"/>
                                          </p:val>
                                        </p:tav>
                                        <p:tav tm="100000">
                                          <p:val>
                                            <p:strVal val="#ppt_h"/>
                                          </p:val>
                                        </p:tav>
                                      </p:tavLst>
                                    </p:anim>
                                    <p:anim calcmode="lin" valueType="num">
                                      <p:cBhvr>
                                        <p:cTn id="84" dur="1000" fill="hold"/>
                                        <p:tgtEl>
                                          <p:spTgt spid="285"/>
                                        </p:tgtEl>
                                        <p:attrNameLst>
                                          <p:attrName>style.rotation</p:attrName>
                                        </p:attrNameLst>
                                      </p:cBhvr>
                                      <p:tavLst>
                                        <p:tav tm="0">
                                          <p:val>
                                            <p:fltVal val="90"/>
                                          </p:val>
                                        </p:tav>
                                        <p:tav tm="100000">
                                          <p:val>
                                            <p:fltVal val="0"/>
                                          </p:val>
                                        </p:tav>
                                      </p:tavLst>
                                    </p:anim>
                                    <p:animEffect transition="in" filter="fade">
                                      <p:cBhvr>
                                        <p:cTn id="85" dur="1000"/>
                                        <p:tgtEl>
                                          <p:spTgt spid="285"/>
                                        </p:tgtEl>
                                      </p:cBhvr>
                                    </p:animEffect>
                                  </p:childTnLst>
                                </p:cTn>
                              </p:par>
                              <p:par>
                                <p:cTn id="86" presetID="31" presetClass="entr" presetSubtype="0" fill="hold" nodeType="withEffect">
                                  <p:stCondLst>
                                    <p:cond delay="250"/>
                                  </p:stCondLst>
                                  <p:childTnLst>
                                    <p:set>
                                      <p:cBhvr>
                                        <p:cTn id="87" dur="1" fill="hold">
                                          <p:stCondLst>
                                            <p:cond delay="0"/>
                                          </p:stCondLst>
                                        </p:cTn>
                                        <p:tgtEl>
                                          <p:spTgt spid="317"/>
                                        </p:tgtEl>
                                        <p:attrNameLst>
                                          <p:attrName>style.visibility</p:attrName>
                                        </p:attrNameLst>
                                      </p:cBhvr>
                                      <p:to>
                                        <p:strVal val="visible"/>
                                      </p:to>
                                    </p:set>
                                    <p:anim calcmode="lin" valueType="num">
                                      <p:cBhvr>
                                        <p:cTn id="88" dur="1000" fill="hold"/>
                                        <p:tgtEl>
                                          <p:spTgt spid="317"/>
                                        </p:tgtEl>
                                        <p:attrNameLst>
                                          <p:attrName>ppt_w</p:attrName>
                                        </p:attrNameLst>
                                      </p:cBhvr>
                                      <p:tavLst>
                                        <p:tav tm="0">
                                          <p:val>
                                            <p:fltVal val="0"/>
                                          </p:val>
                                        </p:tav>
                                        <p:tav tm="100000">
                                          <p:val>
                                            <p:strVal val="#ppt_w"/>
                                          </p:val>
                                        </p:tav>
                                      </p:tavLst>
                                    </p:anim>
                                    <p:anim calcmode="lin" valueType="num">
                                      <p:cBhvr>
                                        <p:cTn id="89" dur="1000" fill="hold"/>
                                        <p:tgtEl>
                                          <p:spTgt spid="317"/>
                                        </p:tgtEl>
                                        <p:attrNameLst>
                                          <p:attrName>ppt_h</p:attrName>
                                        </p:attrNameLst>
                                      </p:cBhvr>
                                      <p:tavLst>
                                        <p:tav tm="0">
                                          <p:val>
                                            <p:fltVal val="0"/>
                                          </p:val>
                                        </p:tav>
                                        <p:tav tm="100000">
                                          <p:val>
                                            <p:strVal val="#ppt_h"/>
                                          </p:val>
                                        </p:tav>
                                      </p:tavLst>
                                    </p:anim>
                                    <p:anim calcmode="lin" valueType="num">
                                      <p:cBhvr>
                                        <p:cTn id="90" dur="1000" fill="hold"/>
                                        <p:tgtEl>
                                          <p:spTgt spid="317"/>
                                        </p:tgtEl>
                                        <p:attrNameLst>
                                          <p:attrName>style.rotation</p:attrName>
                                        </p:attrNameLst>
                                      </p:cBhvr>
                                      <p:tavLst>
                                        <p:tav tm="0">
                                          <p:val>
                                            <p:fltVal val="90"/>
                                          </p:val>
                                        </p:tav>
                                        <p:tav tm="100000">
                                          <p:val>
                                            <p:fltVal val="0"/>
                                          </p:val>
                                        </p:tav>
                                      </p:tavLst>
                                    </p:anim>
                                    <p:animEffect transition="in" filter="fade">
                                      <p:cBhvr>
                                        <p:cTn id="91" dur="1000"/>
                                        <p:tgtEl>
                                          <p:spTgt spid="317"/>
                                        </p:tgtEl>
                                      </p:cBhvr>
                                    </p:animEffect>
                                  </p:childTnLst>
                                </p:cTn>
                              </p:par>
                              <p:par>
                                <p:cTn id="92" presetID="31" presetClass="entr" presetSubtype="0" fill="hold" nodeType="withEffect">
                                  <p:stCondLst>
                                    <p:cond delay="250"/>
                                  </p:stCondLst>
                                  <p:childTnLst>
                                    <p:set>
                                      <p:cBhvr>
                                        <p:cTn id="93" dur="1" fill="hold">
                                          <p:stCondLst>
                                            <p:cond delay="0"/>
                                          </p:stCondLst>
                                        </p:cTn>
                                        <p:tgtEl>
                                          <p:spTgt spid="307"/>
                                        </p:tgtEl>
                                        <p:attrNameLst>
                                          <p:attrName>style.visibility</p:attrName>
                                        </p:attrNameLst>
                                      </p:cBhvr>
                                      <p:to>
                                        <p:strVal val="visible"/>
                                      </p:to>
                                    </p:set>
                                    <p:anim calcmode="lin" valueType="num">
                                      <p:cBhvr>
                                        <p:cTn id="94" dur="1000" fill="hold"/>
                                        <p:tgtEl>
                                          <p:spTgt spid="307"/>
                                        </p:tgtEl>
                                        <p:attrNameLst>
                                          <p:attrName>ppt_w</p:attrName>
                                        </p:attrNameLst>
                                      </p:cBhvr>
                                      <p:tavLst>
                                        <p:tav tm="0">
                                          <p:val>
                                            <p:fltVal val="0"/>
                                          </p:val>
                                        </p:tav>
                                        <p:tav tm="100000">
                                          <p:val>
                                            <p:strVal val="#ppt_w"/>
                                          </p:val>
                                        </p:tav>
                                      </p:tavLst>
                                    </p:anim>
                                    <p:anim calcmode="lin" valueType="num">
                                      <p:cBhvr>
                                        <p:cTn id="95" dur="1000" fill="hold"/>
                                        <p:tgtEl>
                                          <p:spTgt spid="307"/>
                                        </p:tgtEl>
                                        <p:attrNameLst>
                                          <p:attrName>ppt_h</p:attrName>
                                        </p:attrNameLst>
                                      </p:cBhvr>
                                      <p:tavLst>
                                        <p:tav tm="0">
                                          <p:val>
                                            <p:fltVal val="0"/>
                                          </p:val>
                                        </p:tav>
                                        <p:tav tm="100000">
                                          <p:val>
                                            <p:strVal val="#ppt_h"/>
                                          </p:val>
                                        </p:tav>
                                      </p:tavLst>
                                    </p:anim>
                                    <p:anim calcmode="lin" valueType="num">
                                      <p:cBhvr>
                                        <p:cTn id="96" dur="1000" fill="hold"/>
                                        <p:tgtEl>
                                          <p:spTgt spid="307"/>
                                        </p:tgtEl>
                                        <p:attrNameLst>
                                          <p:attrName>style.rotation</p:attrName>
                                        </p:attrNameLst>
                                      </p:cBhvr>
                                      <p:tavLst>
                                        <p:tav tm="0">
                                          <p:val>
                                            <p:fltVal val="90"/>
                                          </p:val>
                                        </p:tav>
                                        <p:tav tm="100000">
                                          <p:val>
                                            <p:fltVal val="0"/>
                                          </p:val>
                                        </p:tav>
                                      </p:tavLst>
                                    </p:anim>
                                    <p:animEffect transition="in" filter="fade">
                                      <p:cBhvr>
                                        <p:cTn id="97" dur="1000"/>
                                        <p:tgtEl>
                                          <p:spTgt spid="307"/>
                                        </p:tgtEl>
                                      </p:cBhvr>
                                    </p:animEffect>
                                  </p:childTnLst>
                                </p:cTn>
                              </p:par>
                              <p:par>
                                <p:cTn id="98" presetID="31" presetClass="entr" presetSubtype="0" fill="hold" nodeType="withEffect">
                                  <p:stCondLst>
                                    <p:cond delay="250"/>
                                  </p:stCondLst>
                                  <p:childTnLst>
                                    <p:set>
                                      <p:cBhvr>
                                        <p:cTn id="99" dur="1" fill="hold">
                                          <p:stCondLst>
                                            <p:cond delay="0"/>
                                          </p:stCondLst>
                                        </p:cTn>
                                        <p:tgtEl>
                                          <p:spTgt spid="314"/>
                                        </p:tgtEl>
                                        <p:attrNameLst>
                                          <p:attrName>style.visibility</p:attrName>
                                        </p:attrNameLst>
                                      </p:cBhvr>
                                      <p:to>
                                        <p:strVal val="visible"/>
                                      </p:to>
                                    </p:set>
                                    <p:anim calcmode="lin" valueType="num">
                                      <p:cBhvr>
                                        <p:cTn id="100" dur="1000" fill="hold"/>
                                        <p:tgtEl>
                                          <p:spTgt spid="314"/>
                                        </p:tgtEl>
                                        <p:attrNameLst>
                                          <p:attrName>ppt_w</p:attrName>
                                        </p:attrNameLst>
                                      </p:cBhvr>
                                      <p:tavLst>
                                        <p:tav tm="0">
                                          <p:val>
                                            <p:fltVal val="0"/>
                                          </p:val>
                                        </p:tav>
                                        <p:tav tm="100000">
                                          <p:val>
                                            <p:strVal val="#ppt_w"/>
                                          </p:val>
                                        </p:tav>
                                      </p:tavLst>
                                    </p:anim>
                                    <p:anim calcmode="lin" valueType="num">
                                      <p:cBhvr>
                                        <p:cTn id="101" dur="1000" fill="hold"/>
                                        <p:tgtEl>
                                          <p:spTgt spid="314"/>
                                        </p:tgtEl>
                                        <p:attrNameLst>
                                          <p:attrName>ppt_h</p:attrName>
                                        </p:attrNameLst>
                                      </p:cBhvr>
                                      <p:tavLst>
                                        <p:tav tm="0">
                                          <p:val>
                                            <p:fltVal val="0"/>
                                          </p:val>
                                        </p:tav>
                                        <p:tav tm="100000">
                                          <p:val>
                                            <p:strVal val="#ppt_h"/>
                                          </p:val>
                                        </p:tav>
                                      </p:tavLst>
                                    </p:anim>
                                    <p:anim calcmode="lin" valueType="num">
                                      <p:cBhvr>
                                        <p:cTn id="102" dur="1000" fill="hold"/>
                                        <p:tgtEl>
                                          <p:spTgt spid="314"/>
                                        </p:tgtEl>
                                        <p:attrNameLst>
                                          <p:attrName>style.rotation</p:attrName>
                                        </p:attrNameLst>
                                      </p:cBhvr>
                                      <p:tavLst>
                                        <p:tav tm="0">
                                          <p:val>
                                            <p:fltVal val="90"/>
                                          </p:val>
                                        </p:tav>
                                        <p:tav tm="100000">
                                          <p:val>
                                            <p:fltVal val="0"/>
                                          </p:val>
                                        </p:tav>
                                      </p:tavLst>
                                    </p:anim>
                                    <p:animEffect transition="in" filter="fade">
                                      <p:cBhvr>
                                        <p:cTn id="103" dur="1000"/>
                                        <p:tgtEl>
                                          <p:spTgt spid="314"/>
                                        </p:tgtEl>
                                      </p:cBhvr>
                                    </p:animEffect>
                                  </p:childTnLst>
                                </p:cTn>
                              </p:par>
                              <p:par>
                                <p:cTn id="104" presetID="53" presetClass="entr" presetSubtype="16" fill="hold" grpId="0" nodeType="withEffect">
                                  <p:stCondLst>
                                    <p:cond delay="750"/>
                                  </p:stCondLst>
                                  <p:childTnLst>
                                    <p:set>
                                      <p:cBhvr>
                                        <p:cTn id="105" dur="1" fill="hold">
                                          <p:stCondLst>
                                            <p:cond delay="0"/>
                                          </p:stCondLst>
                                        </p:cTn>
                                        <p:tgtEl>
                                          <p:spTgt spid="250"/>
                                        </p:tgtEl>
                                        <p:attrNameLst>
                                          <p:attrName>style.visibility</p:attrName>
                                        </p:attrNameLst>
                                      </p:cBhvr>
                                      <p:to>
                                        <p:strVal val="visible"/>
                                      </p:to>
                                    </p:set>
                                    <p:anim calcmode="lin" valueType="num">
                                      <p:cBhvr>
                                        <p:cTn id="106" dur="750" fill="hold"/>
                                        <p:tgtEl>
                                          <p:spTgt spid="250"/>
                                        </p:tgtEl>
                                        <p:attrNameLst>
                                          <p:attrName>ppt_w</p:attrName>
                                        </p:attrNameLst>
                                      </p:cBhvr>
                                      <p:tavLst>
                                        <p:tav tm="0">
                                          <p:val>
                                            <p:fltVal val="0"/>
                                          </p:val>
                                        </p:tav>
                                        <p:tav tm="100000">
                                          <p:val>
                                            <p:strVal val="#ppt_w"/>
                                          </p:val>
                                        </p:tav>
                                      </p:tavLst>
                                    </p:anim>
                                    <p:anim calcmode="lin" valueType="num">
                                      <p:cBhvr>
                                        <p:cTn id="107" dur="750" fill="hold"/>
                                        <p:tgtEl>
                                          <p:spTgt spid="250"/>
                                        </p:tgtEl>
                                        <p:attrNameLst>
                                          <p:attrName>ppt_h</p:attrName>
                                        </p:attrNameLst>
                                      </p:cBhvr>
                                      <p:tavLst>
                                        <p:tav tm="0">
                                          <p:val>
                                            <p:fltVal val="0"/>
                                          </p:val>
                                        </p:tav>
                                        <p:tav tm="100000">
                                          <p:val>
                                            <p:strVal val="#ppt_h"/>
                                          </p:val>
                                        </p:tav>
                                      </p:tavLst>
                                    </p:anim>
                                    <p:animEffect transition="in" filter="fade">
                                      <p:cBhvr>
                                        <p:cTn id="108" dur="750"/>
                                        <p:tgtEl>
                                          <p:spTgt spid="250"/>
                                        </p:tgtEl>
                                      </p:cBhvr>
                                    </p:animEffect>
                                  </p:childTnLst>
                                </p:cTn>
                              </p:par>
                              <p:par>
                                <p:cTn id="109" presetID="53" presetClass="entr" presetSubtype="16" fill="hold" grpId="0" nodeType="withEffect">
                                  <p:stCondLst>
                                    <p:cond delay="750"/>
                                  </p:stCondLst>
                                  <p:childTnLst>
                                    <p:set>
                                      <p:cBhvr>
                                        <p:cTn id="110" dur="1" fill="hold">
                                          <p:stCondLst>
                                            <p:cond delay="0"/>
                                          </p:stCondLst>
                                        </p:cTn>
                                        <p:tgtEl>
                                          <p:spTgt spid="264"/>
                                        </p:tgtEl>
                                        <p:attrNameLst>
                                          <p:attrName>style.visibility</p:attrName>
                                        </p:attrNameLst>
                                      </p:cBhvr>
                                      <p:to>
                                        <p:strVal val="visible"/>
                                      </p:to>
                                    </p:set>
                                    <p:anim calcmode="lin" valueType="num">
                                      <p:cBhvr>
                                        <p:cTn id="111" dur="750" fill="hold"/>
                                        <p:tgtEl>
                                          <p:spTgt spid="264"/>
                                        </p:tgtEl>
                                        <p:attrNameLst>
                                          <p:attrName>ppt_w</p:attrName>
                                        </p:attrNameLst>
                                      </p:cBhvr>
                                      <p:tavLst>
                                        <p:tav tm="0">
                                          <p:val>
                                            <p:fltVal val="0"/>
                                          </p:val>
                                        </p:tav>
                                        <p:tav tm="100000">
                                          <p:val>
                                            <p:strVal val="#ppt_w"/>
                                          </p:val>
                                        </p:tav>
                                      </p:tavLst>
                                    </p:anim>
                                    <p:anim calcmode="lin" valueType="num">
                                      <p:cBhvr>
                                        <p:cTn id="112" dur="750" fill="hold"/>
                                        <p:tgtEl>
                                          <p:spTgt spid="264"/>
                                        </p:tgtEl>
                                        <p:attrNameLst>
                                          <p:attrName>ppt_h</p:attrName>
                                        </p:attrNameLst>
                                      </p:cBhvr>
                                      <p:tavLst>
                                        <p:tav tm="0">
                                          <p:val>
                                            <p:fltVal val="0"/>
                                          </p:val>
                                        </p:tav>
                                        <p:tav tm="100000">
                                          <p:val>
                                            <p:strVal val="#ppt_h"/>
                                          </p:val>
                                        </p:tav>
                                      </p:tavLst>
                                    </p:anim>
                                    <p:animEffect transition="in" filter="fade">
                                      <p:cBhvr>
                                        <p:cTn id="113" dur="750"/>
                                        <p:tgtEl>
                                          <p:spTgt spid="264"/>
                                        </p:tgtEl>
                                      </p:cBhvr>
                                    </p:animEffect>
                                  </p:childTnLst>
                                </p:cTn>
                              </p:par>
                              <p:par>
                                <p:cTn id="114" presetID="53" presetClass="entr" presetSubtype="16" fill="hold" grpId="0" nodeType="withEffect">
                                  <p:stCondLst>
                                    <p:cond delay="750"/>
                                  </p:stCondLst>
                                  <p:childTnLst>
                                    <p:set>
                                      <p:cBhvr>
                                        <p:cTn id="115" dur="1" fill="hold">
                                          <p:stCondLst>
                                            <p:cond delay="0"/>
                                          </p:stCondLst>
                                        </p:cTn>
                                        <p:tgtEl>
                                          <p:spTgt spid="236"/>
                                        </p:tgtEl>
                                        <p:attrNameLst>
                                          <p:attrName>style.visibility</p:attrName>
                                        </p:attrNameLst>
                                      </p:cBhvr>
                                      <p:to>
                                        <p:strVal val="visible"/>
                                      </p:to>
                                    </p:set>
                                    <p:anim calcmode="lin" valueType="num">
                                      <p:cBhvr>
                                        <p:cTn id="116" dur="750" fill="hold"/>
                                        <p:tgtEl>
                                          <p:spTgt spid="236"/>
                                        </p:tgtEl>
                                        <p:attrNameLst>
                                          <p:attrName>ppt_w</p:attrName>
                                        </p:attrNameLst>
                                      </p:cBhvr>
                                      <p:tavLst>
                                        <p:tav tm="0">
                                          <p:val>
                                            <p:fltVal val="0"/>
                                          </p:val>
                                        </p:tav>
                                        <p:tav tm="100000">
                                          <p:val>
                                            <p:strVal val="#ppt_w"/>
                                          </p:val>
                                        </p:tav>
                                      </p:tavLst>
                                    </p:anim>
                                    <p:anim calcmode="lin" valueType="num">
                                      <p:cBhvr>
                                        <p:cTn id="117" dur="750" fill="hold"/>
                                        <p:tgtEl>
                                          <p:spTgt spid="236"/>
                                        </p:tgtEl>
                                        <p:attrNameLst>
                                          <p:attrName>ppt_h</p:attrName>
                                        </p:attrNameLst>
                                      </p:cBhvr>
                                      <p:tavLst>
                                        <p:tav tm="0">
                                          <p:val>
                                            <p:fltVal val="0"/>
                                          </p:val>
                                        </p:tav>
                                        <p:tav tm="100000">
                                          <p:val>
                                            <p:strVal val="#ppt_h"/>
                                          </p:val>
                                        </p:tav>
                                      </p:tavLst>
                                    </p:anim>
                                    <p:animEffect transition="in" filter="fade">
                                      <p:cBhvr>
                                        <p:cTn id="118" dur="750"/>
                                        <p:tgtEl>
                                          <p:spTgt spid="236"/>
                                        </p:tgtEl>
                                      </p:cBhvr>
                                    </p:animEffect>
                                  </p:childTnLst>
                                </p:cTn>
                              </p:par>
                              <p:par>
                                <p:cTn id="119" presetID="53" presetClass="entr" presetSubtype="16" fill="hold" grpId="0" nodeType="withEffect">
                                  <p:stCondLst>
                                    <p:cond delay="750"/>
                                  </p:stCondLst>
                                  <p:childTnLst>
                                    <p:set>
                                      <p:cBhvr>
                                        <p:cTn id="120" dur="1" fill="hold">
                                          <p:stCondLst>
                                            <p:cond delay="0"/>
                                          </p:stCondLst>
                                        </p:cTn>
                                        <p:tgtEl>
                                          <p:spTgt spid="254"/>
                                        </p:tgtEl>
                                        <p:attrNameLst>
                                          <p:attrName>style.visibility</p:attrName>
                                        </p:attrNameLst>
                                      </p:cBhvr>
                                      <p:to>
                                        <p:strVal val="visible"/>
                                      </p:to>
                                    </p:set>
                                    <p:anim calcmode="lin" valueType="num">
                                      <p:cBhvr>
                                        <p:cTn id="121" dur="750" fill="hold"/>
                                        <p:tgtEl>
                                          <p:spTgt spid="254"/>
                                        </p:tgtEl>
                                        <p:attrNameLst>
                                          <p:attrName>ppt_w</p:attrName>
                                        </p:attrNameLst>
                                      </p:cBhvr>
                                      <p:tavLst>
                                        <p:tav tm="0">
                                          <p:val>
                                            <p:fltVal val="0"/>
                                          </p:val>
                                        </p:tav>
                                        <p:tav tm="100000">
                                          <p:val>
                                            <p:strVal val="#ppt_w"/>
                                          </p:val>
                                        </p:tav>
                                      </p:tavLst>
                                    </p:anim>
                                    <p:anim calcmode="lin" valueType="num">
                                      <p:cBhvr>
                                        <p:cTn id="122" dur="750" fill="hold"/>
                                        <p:tgtEl>
                                          <p:spTgt spid="254"/>
                                        </p:tgtEl>
                                        <p:attrNameLst>
                                          <p:attrName>ppt_h</p:attrName>
                                        </p:attrNameLst>
                                      </p:cBhvr>
                                      <p:tavLst>
                                        <p:tav tm="0">
                                          <p:val>
                                            <p:fltVal val="0"/>
                                          </p:val>
                                        </p:tav>
                                        <p:tav tm="100000">
                                          <p:val>
                                            <p:strVal val="#ppt_h"/>
                                          </p:val>
                                        </p:tav>
                                      </p:tavLst>
                                    </p:anim>
                                    <p:animEffect transition="in" filter="fade">
                                      <p:cBhvr>
                                        <p:cTn id="123" dur="750"/>
                                        <p:tgtEl>
                                          <p:spTgt spid="254"/>
                                        </p:tgtEl>
                                      </p:cBhvr>
                                    </p:animEffect>
                                  </p:childTnLst>
                                </p:cTn>
                              </p:par>
                              <p:par>
                                <p:cTn id="124" presetID="53" presetClass="entr" presetSubtype="16" fill="hold" grpId="0" nodeType="withEffect">
                                  <p:stCondLst>
                                    <p:cond delay="750"/>
                                  </p:stCondLst>
                                  <p:childTnLst>
                                    <p:set>
                                      <p:cBhvr>
                                        <p:cTn id="125" dur="1" fill="hold">
                                          <p:stCondLst>
                                            <p:cond delay="0"/>
                                          </p:stCondLst>
                                        </p:cTn>
                                        <p:tgtEl>
                                          <p:spTgt spid="259"/>
                                        </p:tgtEl>
                                        <p:attrNameLst>
                                          <p:attrName>style.visibility</p:attrName>
                                        </p:attrNameLst>
                                      </p:cBhvr>
                                      <p:to>
                                        <p:strVal val="visible"/>
                                      </p:to>
                                    </p:set>
                                    <p:anim calcmode="lin" valueType="num">
                                      <p:cBhvr>
                                        <p:cTn id="126" dur="750" fill="hold"/>
                                        <p:tgtEl>
                                          <p:spTgt spid="259"/>
                                        </p:tgtEl>
                                        <p:attrNameLst>
                                          <p:attrName>ppt_w</p:attrName>
                                        </p:attrNameLst>
                                      </p:cBhvr>
                                      <p:tavLst>
                                        <p:tav tm="0">
                                          <p:val>
                                            <p:fltVal val="0"/>
                                          </p:val>
                                        </p:tav>
                                        <p:tav tm="100000">
                                          <p:val>
                                            <p:strVal val="#ppt_w"/>
                                          </p:val>
                                        </p:tav>
                                      </p:tavLst>
                                    </p:anim>
                                    <p:anim calcmode="lin" valueType="num">
                                      <p:cBhvr>
                                        <p:cTn id="127" dur="750" fill="hold"/>
                                        <p:tgtEl>
                                          <p:spTgt spid="259"/>
                                        </p:tgtEl>
                                        <p:attrNameLst>
                                          <p:attrName>ppt_h</p:attrName>
                                        </p:attrNameLst>
                                      </p:cBhvr>
                                      <p:tavLst>
                                        <p:tav tm="0">
                                          <p:val>
                                            <p:fltVal val="0"/>
                                          </p:val>
                                        </p:tav>
                                        <p:tav tm="100000">
                                          <p:val>
                                            <p:strVal val="#ppt_h"/>
                                          </p:val>
                                        </p:tav>
                                      </p:tavLst>
                                    </p:anim>
                                    <p:animEffect transition="in" filter="fade">
                                      <p:cBhvr>
                                        <p:cTn id="128" dur="750"/>
                                        <p:tgtEl>
                                          <p:spTgt spid="259"/>
                                        </p:tgtEl>
                                      </p:cBhvr>
                                    </p:animEffect>
                                  </p:childTnLst>
                                </p:cTn>
                              </p:par>
                              <p:par>
                                <p:cTn id="129" presetID="53" presetClass="entr" presetSubtype="16" fill="hold" grpId="0" nodeType="withEffect">
                                  <p:stCondLst>
                                    <p:cond delay="750"/>
                                  </p:stCondLst>
                                  <p:childTnLst>
                                    <p:set>
                                      <p:cBhvr>
                                        <p:cTn id="130" dur="1" fill="hold">
                                          <p:stCondLst>
                                            <p:cond delay="0"/>
                                          </p:stCondLst>
                                        </p:cTn>
                                        <p:tgtEl>
                                          <p:spTgt spid="237"/>
                                        </p:tgtEl>
                                        <p:attrNameLst>
                                          <p:attrName>style.visibility</p:attrName>
                                        </p:attrNameLst>
                                      </p:cBhvr>
                                      <p:to>
                                        <p:strVal val="visible"/>
                                      </p:to>
                                    </p:set>
                                    <p:anim calcmode="lin" valueType="num">
                                      <p:cBhvr>
                                        <p:cTn id="131" dur="750" fill="hold"/>
                                        <p:tgtEl>
                                          <p:spTgt spid="237"/>
                                        </p:tgtEl>
                                        <p:attrNameLst>
                                          <p:attrName>ppt_w</p:attrName>
                                        </p:attrNameLst>
                                      </p:cBhvr>
                                      <p:tavLst>
                                        <p:tav tm="0">
                                          <p:val>
                                            <p:fltVal val="0"/>
                                          </p:val>
                                        </p:tav>
                                        <p:tav tm="100000">
                                          <p:val>
                                            <p:strVal val="#ppt_w"/>
                                          </p:val>
                                        </p:tav>
                                      </p:tavLst>
                                    </p:anim>
                                    <p:anim calcmode="lin" valueType="num">
                                      <p:cBhvr>
                                        <p:cTn id="132" dur="750" fill="hold"/>
                                        <p:tgtEl>
                                          <p:spTgt spid="237"/>
                                        </p:tgtEl>
                                        <p:attrNameLst>
                                          <p:attrName>ppt_h</p:attrName>
                                        </p:attrNameLst>
                                      </p:cBhvr>
                                      <p:tavLst>
                                        <p:tav tm="0">
                                          <p:val>
                                            <p:fltVal val="0"/>
                                          </p:val>
                                        </p:tav>
                                        <p:tav tm="100000">
                                          <p:val>
                                            <p:strVal val="#ppt_h"/>
                                          </p:val>
                                        </p:tav>
                                      </p:tavLst>
                                    </p:anim>
                                    <p:animEffect transition="in" filter="fade">
                                      <p:cBhvr>
                                        <p:cTn id="133" dur="750"/>
                                        <p:tgtEl>
                                          <p:spTgt spid="237"/>
                                        </p:tgtEl>
                                      </p:cBhvr>
                                    </p:animEffect>
                                  </p:childTnLst>
                                </p:cTn>
                              </p:par>
                              <p:par>
                                <p:cTn id="134" presetID="53" presetClass="entr" presetSubtype="16" fill="hold" grpId="0" nodeType="withEffect">
                                  <p:stCondLst>
                                    <p:cond delay="750"/>
                                  </p:stCondLst>
                                  <p:childTnLst>
                                    <p:set>
                                      <p:cBhvr>
                                        <p:cTn id="135" dur="1" fill="hold">
                                          <p:stCondLst>
                                            <p:cond delay="0"/>
                                          </p:stCondLst>
                                        </p:cTn>
                                        <p:tgtEl>
                                          <p:spTgt spid="238"/>
                                        </p:tgtEl>
                                        <p:attrNameLst>
                                          <p:attrName>style.visibility</p:attrName>
                                        </p:attrNameLst>
                                      </p:cBhvr>
                                      <p:to>
                                        <p:strVal val="visible"/>
                                      </p:to>
                                    </p:set>
                                    <p:anim calcmode="lin" valueType="num">
                                      <p:cBhvr>
                                        <p:cTn id="136" dur="750" fill="hold"/>
                                        <p:tgtEl>
                                          <p:spTgt spid="238"/>
                                        </p:tgtEl>
                                        <p:attrNameLst>
                                          <p:attrName>ppt_w</p:attrName>
                                        </p:attrNameLst>
                                      </p:cBhvr>
                                      <p:tavLst>
                                        <p:tav tm="0">
                                          <p:val>
                                            <p:fltVal val="0"/>
                                          </p:val>
                                        </p:tav>
                                        <p:tav tm="100000">
                                          <p:val>
                                            <p:strVal val="#ppt_w"/>
                                          </p:val>
                                        </p:tav>
                                      </p:tavLst>
                                    </p:anim>
                                    <p:anim calcmode="lin" valueType="num">
                                      <p:cBhvr>
                                        <p:cTn id="137" dur="750" fill="hold"/>
                                        <p:tgtEl>
                                          <p:spTgt spid="238"/>
                                        </p:tgtEl>
                                        <p:attrNameLst>
                                          <p:attrName>ppt_h</p:attrName>
                                        </p:attrNameLst>
                                      </p:cBhvr>
                                      <p:tavLst>
                                        <p:tav tm="0">
                                          <p:val>
                                            <p:fltVal val="0"/>
                                          </p:val>
                                        </p:tav>
                                        <p:tav tm="100000">
                                          <p:val>
                                            <p:strVal val="#ppt_h"/>
                                          </p:val>
                                        </p:tav>
                                      </p:tavLst>
                                    </p:anim>
                                    <p:animEffect transition="in" filter="fade">
                                      <p:cBhvr>
                                        <p:cTn id="138" dur="750"/>
                                        <p:tgtEl>
                                          <p:spTgt spid="238"/>
                                        </p:tgtEl>
                                      </p:cBhvr>
                                    </p:animEffect>
                                  </p:childTnLst>
                                </p:cTn>
                              </p:par>
                              <p:par>
                                <p:cTn id="139" presetID="53" presetClass="entr" presetSubtype="16" fill="hold" grpId="0" nodeType="withEffect">
                                  <p:stCondLst>
                                    <p:cond delay="750"/>
                                  </p:stCondLst>
                                  <p:childTnLst>
                                    <p:set>
                                      <p:cBhvr>
                                        <p:cTn id="140" dur="1" fill="hold">
                                          <p:stCondLst>
                                            <p:cond delay="0"/>
                                          </p:stCondLst>
                                        </p:cTn>
                                        <p:tgtEl>
                                          <p:spTgt spid="260"/>
                                        </p:tgtEl>
                                        <p:attrNameLst>
                                          <p:attrName>style.visibility</p:attrName>
                                        </p:attrNameLst>
                                      </p:cBhvr>
                                      <p:to>
                                        <p:strVal val="visible"/>
                                      </p:to>
                                    </p:set>
                                    <p:anim calcmode="lin" valueType="num">
                                      <p:cBhvr>
                                        <p:cTn id="141" dur="750" fill="hold"/>
                                        <p:tgtEl>
                                          <p:spTgt spid="260"/>
                                        </p:tgtEl>
                                        <p:attrNameLst>
                                          <p:attrName>ppt_w</p:attrName>
                                        </p:attrNameLst>
                                      </p:cBhvr>
                                      <p:tavLst>
                                        <p:tav tm="0">
                                          <p:val>
                                            <p:fltVal val="0"/>
                                          </p:val>
                                        </p:tav>
                                        <p:tav tm="100000">
                                          <p:val>
                                            <p:strVal val="#ppt_w"/>
                                          </p:val>
                                        </p:tav>
                                      </p:tavLst>
                                    </p:anim>
                                    <p:anim calcmode="lin" valueType="num">
                                      <p:cBhvr>
                                        <p:cTn id="142" dur="750" fill="hold"/>
                                        <p:tgtEl>
                                          <p:spTgt spid="260"/>
                                        </p:tgtEl>
                                        <p:attrNameLst>
                                          <p:attrName>ppt_h</p:attrName>
                                        </p:attrNameLst>
                                      </p:cBhvr>
                                      <p:tavLst>
                                        <p:tav tm="0">
                                          <p:val>
                                            <p:fltVal val="0"/>
                                          </p:val>
                                        </p:tav>
                                        <p:tav tm="100000">
                                          <p:val>
                                            <p:strVal val="#ppt_h"/>
                                          </p:val>
                                        </p:tav>
                                      </p:tavLst>
                                    </p:anim>
                                    <p:animEffect transition="in" filter="fade">
                                      <p:cBhvr>
                                        <p:cTn id="143" dur="750"/>
                                        <p:tgtEl>
                                          <p:spTgt spid="260"/>
                                        </p:tgtEl>
                                      </p:cBhvr>
                                    </p:animEffect>
                                  </p:childTnLst>
                                </p:cTn>
                              </p:par>
                              <p:par>
                                <p:cTn id="144" presetID="53" presetClass="entr" presetSubtype="16" fill="hold" grpId="0" nodeType="withEffect">
                                  <p:stCondLst>
                                    <p:cond delay="750"/>
                                  </p:stCondLst>
                                  <p:childTnLst>
                                    <p:set>
                                      <p:cBhvr>
                                        <p:cTn id="145" dur="1" fill="hold">
                                          <p:stCondLst>
                                            <p:cond delay="0"/>
                                          </p:stCondLst>
                                        </p:cTn>
                                        <p:tgtEl>
                                          <p:spTgt spid="261"/>
                                        </p:tgtEl>
                                        <p:attrNameLst>
                                          <p:attrName>style.visibility</p:attrName>
                                        </p:attrNameLst>
                                      </p:cBhvr>
                                      <p:to>
                                        <p:strVal val="visible"/>
                                      </p:to>
                                    </p:set>
                                    <p:anim calcmode="lin" valueType="num">
                                      <p:cBhvr>
                                        <p:cTn id="146" dur="750" fill="hold"/>
                                        <p:tgtEl>
                                          <p:spTgt spid="261"/>
                                        </p:tgtEl>
                                        <p:attrNameLst>
                                          <p:attrName>ppt_w</p:attrName>
                                        </p:attrNameLst>
                                      </p:cBhvr>
                                      <p:tavLst>
                                        <p:tav tm="0">
                                          <p:val>
                                            <p:fltVal val="0"/>
                                          </p:val>
                                        </p:tav>
                                        <p:tav tm="100000">
                                          <p:val>
                                            <p:strVal val="#ppt_w"/>
                                          </p:val>
                                        </p:tav>
                                      </p:tavLst>
                                    </p:anim>
                                    <p:anim calcmode="lin" valueType="num">
                                      <p:cBhvr>
                                        <p:cTn id="147" dur="750" fill="hold"/>
                                        <p:tgtEl>
                                          <p:spTgt spid="261"/>
                                        </p:tgtEl>
                                        <p:attrNameLst>
                                          <p:attrName>ppt_h</p:attrName>
                                        </p:attrNameLst>
                                      </p:cBhvr>
                                      <p:tavLst>
                                        <p:tav tm="0">
                                          <p:val>
                                            <p:fltVal val="0"/>
                                          </p:val>
                                        </p:tav>
                                        <p:tav tm="100000">
                                          <p:val>
                                            <p:strVal val="#ppt_h"/>
                                          </p:val>
                                        </p:tav>
                                      </p:tavLst>
                                    </p:anim>
                                    <p:animEffect transition="in" filter="fade">
                                      <p:cBhvr>
                                        <p:cTn id="148" dur="750"/>
                                        <p:tgtEl>
                                          <p:spTgt spid="261"/>
                                        </p:tgtEl>
                                      </p:cBhvr>
                                    </p:animEffect>
                                  </p:childTnLst>
                                </p:cTn>
                              </p:par>
                              <p:par>
                                <p:cTn id="149" presetID="53" presetClass="entr" presetSubtype="16" fill="hold" grpId="0" nodeType="withEffect">
                                  <p:stCondLst>
                                    <p:cond delay="750"/>
                                  </p:stCondLst>
                                  <p:childTnLst>
                                    <p:set>
                                      <p:cBhvr>
                                        <p:cTn id="150" dur="1" fill="hold">
                                          <p:stCondLst>
                                            <p:cond delay="0"/>
                                          </p:stCondLst>
                                        </p:cTn>
                                        <p:tgtEl>
                                          <p:spTgt spid="262"/>
                                        </p:tgtEl>
                                        <p:attrNameLst>
                                          <p:attrName>style.visibility</p:attrName>
                                        </p:attrNameLst>
                                      </p:cBhvr>
                                      <p:to>
                                        <p:strVal val="visible"/>
                                      </p:to>
                                    </p:set>
                                    <p:anim calcmode="lin" valueType="num">
                                      <p:cBhvr>
                                        <p:cTn id="151" dur="750" fill="hold"/>
                                        <p:tgtEl>
                                          <p:spTgt spid="262"/>
                                        </p:tgtEl>
                                        <p:attrNameLst>
                                          <p:attrName>ppt_w</p:attrName>
                                        </p:attrNameLst>
                                      </p:cBhvr>
                                      <p:tavLst>
                                        <p:tav tm="0">
                                          <p:val>
                                            <p:fltVal val="0"/>
                                          </p:val>
                                        </p:tav>
                                        <p:tav tm="100000">
                                          <p:val>
                                            <p:strVal val="#ppt_w"/>
                                          </p:val>
                                        </p:tav>
                                      </p:tavLst>
                                    </p:anim>
                                    <p:anim calcmode="lin" valueType="num">
                                      <p:cBhvr>
                                        <p:cTn id="152" dur="750" fill="hold"/>
                                        <p:tgtEl>
                                          <p:spTgt spid="262"/>
                                        </p:tgtEl>
                                        <p:attrNameLst>
                                          <p:attrName>ppt_h</p:attrName>
                                        </p:attrNameLst>
                                      </p:cBhvr>
                                      <p:tavLst>
                                        <p:tav tm="0">
                                          <p:val>
                                            <p:fltVal val="0"/>
                                          </p:val>
                                        </p:tav>
                                        <p:tav tm="100000">
                                          <p:val>
                                            <p:strVal val="#ppt_h"/>
                                          </p:val>
                                        </p:tav>
                                      </p:tavLst>
                                    </p:anim>
                                    <p:animEffect transition="in" filter="fade">
                                      <p:cBhvr>
                                        <p:cTn id="153" dur="750"/>
                                        <p:tgtEl>
                                          <p:spTgt spid="262"/>
                                        </p:tgtEl>
                                      </p:cBhvr>
                                    </p:animEffect>
                                  </p:childTnLst>
                                </p:cTn>
                              </p:par>
                              <p:par>
                                <p:cTn id="154" presetID="53" presetClass="entr" presetSubtype="16" fill="hold" grpId="0" nodeType="withEffect">
                                  <p:stCondLst>
                                    <p:cond delay="750"/>
                                  </p:stCondLst>
                                  <p:childTnLst>
                                    <p:set>
                                      <p:cBhvr>
                                        <p:cTn id="155" dur="1" fill="hold">
                                          <p:stCondLst>
                                            <p:cond delay="0"/>
                                          </p:stCondLst>
                                        </p:cTn>
                                        <p:tgtEl>
                                          <p:spTgt spid="270"/>
                                        </p:tgtEl>
                                        <p:attrNameLst>
                                          <p:attrName>style.visibility</p:attrName>
                                        </p:attrNameLst>
                                      </p:cBhvr>
                                      <p:to>
                                        <p:strVal val="visible"/>
                                      </p:to>
                                    </p:set>
                                    <p:anim calcmode="lin" valueType="num">
                                      <p:cBhvr>
                                        <p:cTn id="156" dur="750" fill="hold"/>
                                        <p:tgtEl>
                                          <p:spTgt spid="270"/>
                                        </p:tgtEl>
                                        <p:attrNameLst>
                                          <p:attrName>ppt_w</p:attrName>
                                        </p:attrNameLst>
                                      </p:cBhvr>
                                      <p:tavLst>
                                        <p:tav tm="0">
                                          <p:val>
                                            <p:fltVal val="0"/>
                                          </p:val>
                                        </p:tav>
                                        <p:tav tm="100000">
                                          <p:val>
                                            <p:strVal val="#ppt_w"/>
                                          </p:val>
                                        </p:tav>
                                      </p:tavLst>
                                    </p:anim>
                                    <p:anim calcmode="lin" valueType="num">
                                      <p:cBhvr>
                                        <p:cTn id="157" dur="750" fill="hold"/>
                                        <p:tgtEl>
                                          <p:spTgt spid="270"/>
                                        </p:tgtEl>
                                        <p:attrNameLst>
                                          <p:attrName>ppt_h</p:attrName>
                                        </p:attrNameLst>
                                      </p:cBhvr>
                                      <p:tavLst>
                                        <p:tav tm="0">
                                          <p:val>
                                            <p:fltVal val="0"/>
                                          </p:val>
                                        </p:tav>
                                        <p:tav tm="100000">
                                          <p:val>
                                            <p:strVal val="#ppt_h"/>
                                          </p:val>
                                        </p:tav>
                                      </p:tavLst>
                                    </p:anim>
                                    <p:animEffect transition="in" filter="fade">
                                      <p:cBhvr>
                                        <p:cTn id="158" dur="750"/>
                                        <p:tgtEl>
                                          <p:spTgt spid="270"/>
                                        </p:tgtEl>
                                      </p:cBhvr>
                                    </p:animEffect>
                                  </p:childTnLst>
                                </p:cTn>
                              </p:par>
                              <p:par>
                                <p:cTn id="159" presetID="53" presetClass="entr" presetSubtype="16" fill="hold" grpId="0" nodeType="withEffect">
                                  <p:stCondLst>
                                    <p:cond delay="750"/>
                                  </p:stCondLst>
                                  <p:childTnLst>
                                    <p:set>
                                      <p:cBhvr>
                                        <p:cTn id="160" dur="1" fill="hold">
                                          <p:stCondLst>
                                            <p:cond delay="0"/>
                                          </p:stCondLst>
                                        </p:cTn>
                                        <p:tgtEl>
                                          <p:spTgt spid="234"/>
                                        </p:tgtEl>
                                        <p:attrNameLst>
                                          <p:attrName>style.visibility</p:attrName>
                                        </p:attrNameLst>
                                      </p:cBhvr>
                                      <p:to>
                                        <p:strVal val="visible"/>
                                      </p:to>
                                    </p:set>
                                    <p:anim calcmode="lin" valueType="num">
                                      <p:cBhvr>
                                        <p:cTn id="161" dur="750" fill="hold"/>
                                        <p:tgtEl>
                                          <p:spTgt spid="234"/>
                                        </p:tgtEl>
                                        <p:attrNameLst>
                                          <p:attrName>ppt_w</p:attrName>
                                        </p:attrNameLst>
                                      </p:cBhvr>
                                      <p:tavLst>
                                        <p:tav tm="0">
                                          <p:val>
                                            <p:fltVal val="0"/>
                                          </p:val>
                                        </p:tav>
                                        <p:tav tm="100000">
                                          <p:val>
                                            <p:strVal val="#ppt_w"/>
                                          </p:val>
                                        </p:tav>
                                      </p:tavLst>
                                    </p:anim>
                                    <p:anim calcmode="lin" valueType="num">
                                      <p:cBhvr>
                                        <p:cTn id="162" dur="750" fill="hold"/>
                                        <p:tgtEl>
                                          <p:spTgt spid="234"/>
                                        </p:tgtEl>
                                        <p:attrNameLst>
                                          <p:attrName>ppt_h</p:attrName>
                                        </p:attrNameLst>
                                      </p:cBhvr>
                                      <p:tavLst>
                                        <p:tav tm="0">
                                          <p:val>
                                            <p:fltVal val="0"/>
                                          </p:val>
                                        </p:tav>
                                        <p:tav tm="100000">
                                          <p:val>
                                            <p:strVal val="#ppt_h"/>
                                          </p:val>
                                        </p:tav>
                                      </p:tavLst>
                                    </p:anim>
                                    <p:animEffect transition="in" filter="fade">
                                      <p:cBhvr>
                                        <p:cTn id="163" dur="750"/>
                                        <p:tgtEl>
                                          <p:spTgt spid="234"/>
                                        </p:tgtEl>
                                      </p:cBhvr>
                                    </p:animEffect>
                                  </p:childTnLst>
                                </p:cTn>
                              </p:par>
                              <p:par>
                                <p:cTn id="164" presetID="53" presetClass="entr" presetSubtype="16" fill="hold" grpId="0" nodeType="withEffect">
                                  <p:stCondLst>
                                    <p:cond delay="750"/>
                                  </p:stCondLst>
                                  <p:childTnLst>
                                    <p:set>
                                      <p:cBhvr>
                                        <p:cTn id="165" dur="1" fill="hold">
                                          <p:stCondLst>
                                            <p:cond delay="0"/>
                                          </p:stCondLst>
                                        </p:cTn>
                                        <p:tgtEl>
                                          <p:spTgt spid="271"/>
                                        </p:tgtEl>
                                        <p:attrNameLst>
                                          <p:attrName>style.visibility</p:attrName>
                                        </p:attrNameLst>
                                      </p:cBhvr>
                                      <p:to>
                                        <p:strVal val="visible"/>
                                      </p:to>
                                    </p:set>
                                    <p:anim calcmode="lin" valueType="num">
                                      <p:cBhvr>
                                        <p:cTn id="166" dur="750" fill="hold"/>
                                        <p:tgtEl>
                                          <p:spTgt spid="271"/>
                                        </p:tgtEl>
                                        <p:attrNameLst>
                                          <p:attrName>ppt_w</p:attrName>
                                        </p:attrNameLst>
                                      </p:cBhvr>
                                      <p:tavLst>
                                        <p:tav tm="0">
                                          <p:val>
                                            <p:fltVal val="0"/>
                                          </p:val>
                                        </p:tav>
                                        <p:tav tm="100000">
                                          <p:val>
                                            <p:strVal val="#ppt_w"/>
                                          </p:val>
                                        </p:tav>
                                      </p:tavLst>
                                    </p:anim>
                                    <p:anim calcmode="lin" valueType="num">
                                      <p:cBhvr>
                                        <p:cTn id="167" dur="750" fill="hold"/>
                                        <p:tgtEl>
                                          <p:spTgt spid="271"/>
                                        </p:tgtEl>
                                        <p:attrNameLst>
                                          <p:attrName>ppt_h</p:attrName>
                                        </p:attrNameLst>
                                      </p:cBhvr>
                                      <p:tavLst>
                                        <p:tav tm="0">
                                          <p:val>
                                            <p:fltVal val="0"/>
                                          </p:val>
                                        </p:tav>
                                        <p:tav tm="100000">
                                          <p:val>
                                            <p:strVal val="#ppt_h"/>
                                          </p:val>
                                        </p:tav>
                                      </p:tavLst>
                                    </p:anim>
                                    <p:animEffect transition="in" filter="fade">
                                      <p:cBhvr>
                                        <p:cTn id="168" dur="750"/>
                                        <p:tgtEl>
                                          <p:spTgt spid="271"/>
                                        </p:tgtEl>
                                      </p:cBhvr>
                                    </p:animEffect>
                                  </p:childTnLst>
                                </p:cTn>
                              </p:par>
                              <p:par>
                                <p:cTn id="169" presetID="53" presetClass="entr" presetSubtype="16" fill="hold" grpId="0" nodeType="withEffect">
                                  <p:stCondLst>
                                    <p:cond delay="750"/>
                                  </p:stCondLst>
                                  <p:childTnLst>
                                    <p:set>
                                      <p:cBhvr>
                                        <p:cTn id="170" dur="1" fill="hold">
                                          <p:stCondLst>
                                            <p:cond delay="0"/>
                                          </p:stCondLst>
                                        </p:cTn>
                                        <p:tgtEl>
                                          <p:spTgt spid="242"/>
                                        </p:tgtEl>
                                        <p:attrNameLst>
                                          <p:attrName>style.visibility</p:attrName>
                                        </p:attrNameLst>
                                      </p:cBhvr>
                                      <p:to>
                                        <p:strVal val="visible"/>
                                      </p:to>
                                    </p:set>
                                    <p:anim calcmode="lin" valueType="num">
                                      <p:cBhvr>
                                        <p:cTn id="171" dur="750" fill="hold"/>
                                        <p:tgtEl>
                                          <p:spTgt spid="242"/>
                                        </p:tgtEl>
                                        <p:attrNameLst>
                                          <p:attrName>ppt_w</p:attrName>
                                        </p:attrNameLst>
                                      </p:cBhvr>
                                      <p:tavLst>
                                        <p:tav tm="0">
                                          <p:val>
                                            <p:fltVal val="0"/>
                                          </p:val>
                                        </p:tav>
                                        <p:tav tm="100000">
                                          <p:val>
                                            <p:strVal val="#ppt_w"/>
                                          </p:val>
                                        </p:tav>
                                      </p:tavLst>
                                    </p:anim>
                                    <p:anim calcmode="lin" valueType="num">
                                      <p:cBhvr>
                                        <p:cTn id="172" dur="750" fill="hold"/>
                                        <p:tgtEl>
                                          <p:spTgt spid="242"/>
                                        </p:tgtEl>
                                        <p:attrNameLst>
                                          <p:attrName>ppt_h</p:attrName>
                                        </p:attrNameLst>
                                      </p:cBhvr>
                                      <p:tavLst>
                                        <p:tav tm="0">
                                          <p:val>
                                            <p:fltVal val="0"/>
                                          </p:val>
                                        </p:tav>
                                        <p:tav tm="100000">
                                          <p:val>
                                            <p:strVal val="#ppt_h"/>
                                          </p:val>
                                        </p:tav>
                                      </p:tavLst>
                                    </p:anim>
                                    <p:animEffect transition="in" filter="fade">
                                      <p:cBhvr>
                                        <p:cTn id="173" dur="750"/>
                                        <p:tgtEl>
                                          <p:spTgt spid="242"/>
                                        </p:tgtEl>
                                      </p:cBhvr>
                                    </p:animEffect>
                                  </p:childTnLst>
                                </p:cTn>
                              </p:par>
                              <p:par>
                                <p:cTn id="174" presetID="53" presetClass="entr" presetSubtype="16" fill="hold" grpId="0" nodeType="withEffect">
                                  <p:stCondLst>
                                    <p:cond delay="750"/>
                                  </p:stCondLst>
                                  <p:childTnLst>
                                    <p:set>
                                      <p:cBhvr>
                                        <p:cTn id="175" dur="1" fill="hold">
                                          <p:stCondLst>
                                            <p:cond delay="0"/>
                                          </p:stCondLst>
                                        </p:cTn>
                                        <p:tgtEl>
                                          <p:spTgt spid="265"/>
                                        </p:tgtEl>
                                        <p:attrNameLst>
                                          <p:attrName>style.visibility</p:attrName>
                                        </p:attrNameLst>
                                      </p:cBhvr>
                                      <p:to>
                                        <p:strVal val="visible"/>
                                      </p:to>
                                    </p:set>
                                    <p:anim calcmode="lin" valueType="num">
                                      <p:cBhvr>
                                        <p:cTn id="176" dur="750" fill="hold"/>
                                        <p:tgtEl>
                                          <p:spTgt spid="265"/>
                                        </p:tgtEl>
                                        <p:attrNameLst>
                                          <p:attrName>ppt_w</p:attrName>
                                        </p:attrNameLst>
                                      </p:cBhvr>
                                      <p:tavLst>
                                        <p:tav tm="0">
                                          <p:val>
                                            <p:fltVal val="0"/>
                                          </p:val>
                                        </p:tav>
                                        <p:tav tm="100000">
                                          <p:val>
                                            <p:strVal val="#ppt_w"/>
                                          </p:val>
                                        </p:tav>
                                      </p:tavLst>
                                    </p:anim>
                                    <p:anim calcmode="lin" valueType="num">
                                      <p:cBhvr>
                                        <p:cTn id="177" dur="750" fill="hold"/>
                                        <p:tgtEl>
                                          <p:spTgt spid="265"/>
                                        </p:tgtEl>
                                        <p:attrNameLst>
                                          <p:attrName>ppt_h</p:attrName>
                                        </p:attrNameLst>
                                      </p:cBhvr>
                                      <p:tavLst>
                                        <p:tav tm="0">
                                          <p:val>
                                            <p:fltVal val="0"/>
                                          </p:val>
                                        </p:tav>
                                        <p:tav tm="100000">
                                          <p:val>
                                            <p:strVal val="#ppt_h"/>
                                          </p:val>
                                        </p:tav>
                                      </p:tavLst>
                                    </p:anim>
                                    <p:animEffect transition="in" filter="fade">
                                      <p:cBhvr>
                                        <p:cTn id="178" dur="750"/>
                                        <p:tgtEl>
                                          <p:spTgt spid="265"/>
                                        </p:tgtEl>
                                      </p:cBhvr>
                                    </p:animEffect>
                                  </p:childTnLst>
                                </p:cTn>
                              </p:par>
                              <p:par>
                                <p:cTn id="179" presetID="53" presetClass="entr" presetSubtype="16" fill="hold" grpId="0" nodeType="withEffect">
                                  <p:stCondLst>
                                    <p:cond delay="750"/>
                                  </p:stCondLst>
                                  <p:childTnLst>
                                    <p:set>
                                      <p:cBhvr>
                                        <p:cTn id="180" dur="1" fill="hold">
                                          <p:stCondLst>
                                            <p:cond delay="0"/>
                                          </p:stCondLst>
                                        </p:cTn>
                                        <p:tgtEl>
                                          <p:spTgt spid="253"/>
                                        </p:tgtEl>
                                        <p:attrNameLst>
                                          <p:attrName>style.visibility</p:attrName>
                                        </p:attrNameLst>
                                      </p:cBhvr>
                                      <p:to>
                                        <p:strVal val="visible"/>
                                      </p:to>
                                    </p:set>
                                    <p:anim calcmode="lin" valueType="num">
                                      <p:cBhvr>
                                        <p:cTn id="181" dur="750" fill="hold"/>
                                        <p:tgtEl>
                                          <p:spTgt spid="253"/>
                                        </p:tgtEl>
                                        <p:attrNameLst>
                                          <p:attrName>ppt_w</p:attrName>
                                        </p:attrNameLst>
                                      </p:cBhvr>
                                      <p:tavLst>
                                        <p:tav tm="0">
                                          <p:val>
                                            <p:fltVal val="0"/>
                                          </p:val>
                                        </p:tav>
                                        <p:tav tm="100000">
                                          <p:val>
                                            <p:strVal val="#ppt_w"/>
                                          </p:val>
                                        </p:tav>
                                      </p:tavLst>
                                    </p:anim>
                                    <p:anim calcmode="lin" valueType="num">
                                      <p:cBhvr>
                                        <p:cTn id="182" dur="750" fill="hold"/>
                                        <p:tgtEl>
                                          <p:spTgt spid="253"/>
                                        </p:tgtEl>
                                        <p:attrNameLst>
                                          <p:attrName>ppt_h</p:attrName>
                                        </p:attrNameLst>
                                      </p:cBhvr>
                                      <p:tavLst>
                                        <p:tav tm="0">
                                          <p:val>
                                            <p:fltVal val="0"/>
                                          </p:val>
                                        </p:tav>
                                        <p:tav tm="100000">
                                          <p:val>
                                            <p:strVal val="#ppt_h"/>
                                          </p:val>
                                        </p:tav>
                                      </p:tavLst>
                                    </p:anim>
                                    <p:animEffect transition="in" filter="fade">
                                      <p:cBhvr>
                                        <p:cTn id="183" dur="750"/>
                                        <p:tgtEl>
                                          <p:spTgt spid="253"/>
                                        </p:tgtEl>
                                      </p:cBhvr>
                                    </p:animEffect>
                                  </p:childTnLst>
                                </p:cTn>
                              </p:par>
                              <p:par>
                                <p:cTn id="184" presetID="53" presetClass="entr" presetSubtype="16" fill="hold" grpId="0" nodeType="withEffect">
                                  <p:stCondLst>
                                    <p:cond delay="750"/>
                                  </p:stCondLst>
                                  <p:childTnLst>
                                    <p:set>
                                      <p:cBhvr>
                                        <p:cTn id="185" dur="1" fill="hold">
                                          <p:stCondLst>
                                            <p:cond delay="0"/>
                                          </p:stCondLst>
                                        </p:cTn>
                                        <p:tgtEl>
                                          <p:spTgt spid="257"/>
                                        </p:tgtEl>
                                        <p:attrNameLst>
                                          <p:attrName>style.visibility</p:attrName>
                                        </p:attrNameLst>
                                      </p:cBhvr>
                                      <p:to>
                                        <p:strVal val="visible"/>
                                      </p:to>
                                    </p:set>
                                    <p:anim calcmode="lin" valueType="num">
                                      <p:cBhvr>
                                        <p:cTn id="186" dur="750" fill="hold"/>
                                        <p:tgtEl>
                                          <p:spTgt spid="257"/>
                                        </p:tgtEl>
                                        <p:attrNameLst>
                                          <p:attrName>ppt_w</p:attrName>
                                        </p:attrNameLst>
                                      </p:cBhvr>
                                      <p:tavLst>
                                        <p:tav tm="0">
                                          <p:val>
                                            <p:fltVal val="0"/>
                                          </p:val>
                                        </p:tav>
                                        <p:tav tm="100000">
                                          <p:val>
                                            <p:strVal val="#ppt_w"/>
                                          </p:val>
                                        </p:tav>
                                      </p:tavLst>
                                    </p:anim>
                                    <p:anim calcmode="lin" valueType="num">
                                      <p:cBhvr>
                                        <p:cTn id="187" dur="750" fill="hold"/>
                                        <p:tgtEl>
                                          <p:spTgt spid="257"/>
                                        </p:tgtEl>
                                        <p:attrNameLst>
                                          <p:attrName>ppt_h</p:attrName>
                                        </p:attrNameLst>
                                      </p:cBhvr>
                                      <p:tavLst>
                                        <p:tav tm="0">
                                          <p:val>
                                            <p:fltVal val="0"/>
                                          </p:val>
                                        </p:tav>
                                        <p:tav tm="100000">
                                          <p:val>
                                            <p:strVal val="#ppt_h"/>
                                          </p:val>
                                        </p:tav>
                                      </p:tavLst>
                                    </p:anim>
                                    <p:animEffect transition="in" filter="fade">
                                      <p:cBhvr>
                                        <p:cTn id="188" dur="750"/>
                                        <p:tgtEl>
                                          <p:spTgt spid="257"/>
                                        </p:tgtEl>
                                      </p:cBhvr>
                                    </p:animEffect>
                                  </p:childTnLst>
                                </p:cTn>
                              </p:par>
                              <p:par>
                                <p:cTn id="189" presetID="53" presetClass="entr" presetSubtype="16" fill="hold" grpId="0" nodeType="withEffect">
                                  <p:stCondLst>
                                    <p:cond delay="750"/>
                                  </p:stCondLst>
                                  <p:childTnLst>
                                    <p:set>
                                      <p:cBhvr>
                                        <p:cTn id="190" dur="1" fill="hold">
                                          <p:stCondLst>
                                            <p:cond delay="0"/>
                                          </p:stCondLst>
                                        </p:cTn>
                                        <p:tgtEl>
                                          <p:spTgt spid="258"/>
                                        </p:tgtEl>
                                        <p:attrNameLst>
                                          <p:attrName>style.visibility</p:attrName>
                                        </p:attrNameLst>
                                      </p:cBhvr>
                                      <p:to>
                                        <p:strVal val="visible"/>
                                      </p:to>
                                    </p:set>
                                    <p:anim calcmode="lin" valueType="num">
                                      <p:cBhvr>
                                        <p:cTn id="191" dur="750" fill="hold"/>
                                        <p:tgtEl>
                                          <p:spTgt spid="258"/>
                                        </p:tgtEl>
                                        <p:attrNameLst>
                                          <p:attrName>ppt_w</p:attrName>
                                        </p:attrNameLst>
                                      </p:cBhvr>
                                      <p:tavLst>
                                        <p:tav tm="0">
                                          <p:val>
                                            <p:fltVal val="0"/>
                                          </p:val>
                                        </p:tav>
                                        <p:tav tm="100000">
                                          <p:val>
                                            <p:strVal val="#ppt_w"/>
                                          </p:val>
                                        </p:tav>
                                      </p:tavLst>
                                    </p:anim>
                                    <p:anim calcmode="lin" valueType="num">
                                      <p:cBhvr>
                                        <p:cTn id="192" dur="750" fill="hold"/>
                                        <p:tgtEl>
                                          <p:spTgt spid="258"/>
                                        </p:tgtEl>
                                        <p:attrNameLst>
                                          <p:attrName>ppt_h</p:attrName>
                                        </p:attrNameLst>
                                      </p:cBhvr>
                                      <p:tavLst>
                                        <p:tav tm="0">
                                          <p:val>
                                            <p:fltVal val="0"/>
                                          </p:val>
                                        </p:tav>
                                        <p:tav tm="100000">
                                          <p:val>
                                            <p:strVal val="#ppt_h"/>
                                          </p:val>
                                        </p:tav>
                                      </p:tavLst>
                                    </p:anim>
                                    <p:animEffect transition="in" filter="fade">
                                      <p:cBhvr>
                                        <p:cTn id="193" dur="750"/>
                                        <p:tgtEl>
                                          <p:spTgt spid="258"/>
                                        </p:tgtEl>
                                      </p:cBhvr>
                                    </p:animEffect>
                                  </p:childTnLst>
                                </p:cTn>
                              </p:par>
                              <p:par>
                                <p:cTn id="194" presetID="53" presetClass="entr" presetSubtype="16" fill="hold" grpId="0" nodeType="withEffect">
                                  <p:stCondLst>
                                    <p:cond delay="750"/>
                                  </p:stCondLst>
                                  <p:childTnLst>
                                    <p:set>
                                      <p:cBhvr>
                                        <p:cTn id="195" dur="1" fill="hold">
                                          <p:stCondLst>
                                            <p:cond delay="0"/>
                                          </p:stCondLst>
                                        </p:cTn>
                                        <p:tgtEl>
                                          <p:spTgt spid="229"/>
                                        </p:tgtEl>
                                        <p:attrNameLst>
                                          <p:attrName>style.visibility</p:attrName>
                                        </p:attrNameLst>
                                      </p:cBhvr>
                                      <p:to>
                                        <p:strVal val="visible"/>
                                      </p:to>
                                    </p:set>
                                    <p:anim calcmode="lin" valueType="num">
                                      <p:cBhvr>
                                        <p:cTn id="196" dur="750" fill="hold"/>
                                        <p:tgtEl>
                                          <p:spTgt spid="229"/>
                                        </p:tgtEl>
                                        <p:attrNameLst>
                                          <p:attrName>ppt_w</p:attrName>
                                        </p:attrNameLst>
                                      </p:cBhvr>
                                      <p:tavLst>
                                        <p:tav tm="0">
                                          <p:val>
                                            <p:fltVal val="0"/>
                                          </p:val>
                                        </p:tav>
                                        <p:tav tm="100000">
                                          <p:val>
                                            <p:strVal val="#ppt_w"/>
                                          </p:val>
                                        </p:tav>
                                      </p:tavLst>
                                    </p:anim>
                                    <p:anim calcmode="lin" valueType="num">
                                      <p:cBhvr>
                                        <p:cTn id="197" dur="750" fill="hold"/>
                                        <p:tgtEl>
                                          <p:spTgt spid="229"/>
                                        </p:tgtEl>
                                        <p:attrNameLst>
                                          <p:attrName>ppt_h</p:attrName>
                                        </p:attrNameLst>
                                      </p:cBhvr>
                                      <p:tavLst>
                                        <p:tav tm="0">
                                          <p:val>
                                            <p:fltVal val="0"/>
                                          </p:val>
                                        </p:tav>
                                        <p:tav tm="100000">
                                          <p:val>
                                            <p:strVal val="#ppt_h"/>
                                          </p:val>
                                        </p:tav>
                                      </p:tavLst>
                                    </p:anim>
                                    <p:animEffect transition="in" filter="fade">
                                      <p:cBhvr>
                                        <p:cTn id="198" dur="750"/>
                                        <p:tgtEl>
                                          <p:spTgt spid="229"/>
                                        </p:tgtEl>
                                      </p:cBhvr>
                                    </p:animEffect>
                                  </p:childTnLst>
                                </p:cTn>
                              </p:par>
                              <p:par>
                                <p:cTn id="199" presetID="53" presetClass="entr" presetSubtype="16" fill="hold" grpId="0" nodeType="withEffect">
                                  <p:stCondLst>
                                    <p:cond delay="750"/>
                                  </p:stCondLst>
                                  <p:childTnLst>
                                    <p:set>
                                      <p:cBhvr>
                                        <p:cTn id="200" dur="1" fill="hold">
                                          <p:stCondLst>
                                            <p:cond delay="0"/>
                                          </p:stCondLst>
                                        </p:cTn>
                                        <p:tgtEl>
                                          <p:spTgt spid="269"/>
                                        </p:tgtEl>
                                        <p:attrNameLst>
                                          <p:attrName>style.visibility</p:attrName>
                                        </p:attrNameLst>
                                      </p:cBhvr>
                                      <p:to>
                                        <p:strVal val="visible"/>
                                      </p:to>
                                    </p:set>
                                    <p:anim calcmode="lin" valueType="num">
                                      <p:cBhvr>
                                        <p:cTn id="201" dur="750" fill="hold"/>
                                        <p:tgtEl>
                                          <p:spTgt spid="269"/>
                                        </p:tgtEl>
                                        <p:attrNameLst>
                                          <p:attrName>ppt_w</p:attrName>
                                        </p:attrNameLst>
                                      </p:cBhvr>
                                      <p:tavLst>
                                        <p:tav tm="0">
                                          <p:val>
                                            <p:fltVal val="0"/>
                                          </p:val>
                                        </p:tav>
                                        <p:tav tm="100000">
                                          <p:val>
                                            <p:strVal val="#ppt_w"/>
                                          </p:val>
                                        </p:tav>
                                      </p:tavLst>
                                    </p:anim>
                                    <p:anim calcmode="lin" valueType="num">
                                      <p:cBhvr>
                                        <p:cTn id="202" dur="750" fill="hold"/>
                                        <p:tgtEl>
                                          <p:spTgt spid="269"/>
                                        </p:tgtEl>
                                        <p:attrNameLst>
                                          <p:attrName>ppt_h</p:attrName>
                                        </p:attrNameLst>
                                      </p:cBhvr>
                                      <p:tavLst>
                                        <p:tav tm="0">
                                          <p:val>
                                            <p:fltVal val="0"/>
                                          </p:val>
                                        </p:tav>
                                        <p:tav tm="100000">
                                          <p:val>
                                            <p:strVal val="#ppt_h"/>
                                          </p:val>
                                        </p:tav>
                                      </p:tavLst>
                                    </p:anim>
                                    <p:animEffect transition="in" filter="fade">
                                      <p:cBhvr>
                                        <p:cTn id="203" dur="750"/>
                                        <p:tgtEl>
                                          <p:spTgt spid="269"/>
                                        </p:tgtEl>
                                      </p:cBhvr>
                                    </p:animEffect>
                                  </p:childTnLst>
                                </p:cTn>
                              </p:par>
                              <p:par>
                                <p:cTn id="204" presetID="53" presetClass="entr" presetSubtype="16" fill="hold" grpId="0" nodeType="withEffect">
                                  <p:stCondLst>
                                    <p:cond delay="750"/>
                                  </p:stCondLst>
                                  <p:childTnLst>
                                    <p:set>
                                      <p:cBhvr>
                                        <p:cTn id="205" dur="1" fill="hold">
                                          <p:stCondLst>
                                            <p:cond delay="0"/>
                                          </p:stCondLst>
                                        </p:cTn>
                                        <p:tgtEl>
                                          <p:spTgt spid="252"/>
                                        </p:tgtEl>
                                        <p:attrNameLst>
                                          <p:attrName>style.visibility</p:attrName>
                                        </p:attrNameLst>
                                      </p:cBhvr>
                                      <p:to>
                                        <p:strVal val="visible"/>
                                      </p:to>
                                    </p:set>
                                    <p:anim calcmode="lin" valueType="num">
                                      <p:cBhvr>
                                        <p:cTn id="206" dur="750" fill="hold"/>
                                        <p:tgtEl>
                                          <p:spTgt spid="252"/>
                                        </p:tgtEl>
                                        <p:attrNameLst>
                                          <p:attrName>ppt_w</p:attrName>
                                        </p:attrNameLst>
                                      </p:cBhvr>
                                      <p:tavLst>
                                        <p:tav tm="0">
                                          <p:val>
                                            <p:fltVal val="0"/>
                                          </p:val>
                                        </p:tav>
                                        <p:tav tm="100000">
                                          <p:val>
                                            <p:strVal val="#ppt_w"/>
                                          </p:val>
                                        </p:tav>
                                      </p:tavLst>
                                    </p:anim>
                                    <p:anim calcmode="lin" valueType="num">
                                      <p:cBhvr>
                                        <p:cTn id="207" dur="750" fill="hold"/>
                                        <p:tgtEl>
                                          <p:spTgt spid="252"/>
                                        </p:tgtEl>
                                        <p:attrNameLst>
                                          <p:attrName>ppt_h</p:attrName>
                                        </p:attrNameLst>
                                      </p:cBhvr>
                                      <p:tavLst>
                                        <p:tav tm="0">
                                          <p:val>
                                            <p:fltVal val="0"/>
                                          </p:val>
                                        </p:tav>
                                        <p:tav tm="100000">
                                          <p:val>
                                            <p:strVal val="#ppt_h"/>
                                          </p:val>
                                        </p:tav>
                                      </p:tavLst>
                                    </p:anim>
                                    <p:animEffect transition="in" filter="fade">
                                      <p:cBhvr>
                                        <p:cTn id="208" dur="750"/>
                                        <p:tgtEl>
                                          <p:spTgt spid="252"/>
                                        </p:tgtEl>
                                      </p:cBhvr>
                                    </p:animEffect>
                                  </p:childTnLst>
                                </p:cTn>
                              </p:par>
                              <p:par>
                                <p:cTn id="209" presetID="53" presetClass="entr" presetSubtype="16" fill="hold" grpId="0" nodeType="withEffect">
                                  <p:stCondLst>
                                    <p:cond delay="750"/>
                                  </p:stCondLst>
                                  <p:childTnLst>
                                    <p:set>
                                      <p:cBhvr>
                                        <p:cTn id="210" dur="1" fill="hold">
                                          <p:stCondLst>
                                            <p:cond delay="0"/>
                                          </p:stCondLst>
                                        </p:cTn>
                                        <p:tgtEl>
                                          <p:spTgt spid="268"/>
                                        </p:tgtEl>
                                        <p:attrNameLst>
                                          <p:attrName>style.visibility</p:attrName>
                                        </p:attrNameLst>
                                      </p:cBhvr>
                                      <p:to>
                                        <p:strVal val="visible"/>
                                      </p:to>
                                    </p:set>
                                    <p:anim calcmode="lin" valueType="num">
                                      <p:cBhvr>
                                        <p:cTn id="211" dur="750" fill="hold"/>
                                        <p:tgtEl>
                                          <p:spTgt spid="268"/>
                                        </p:tgtEl>
                                        <p:attrNameLst>
                                          <p:attrName>ppt_w</p:attrName>
                                        </p:attrNameLst>
                                      </p:cBhvr>
                                      <p:tavLst>
                                        <p:tav tm="0">
                                          <p:val>
                                            <p:fltVal val="0"/>
                                          </p:val>
                                        </p:tav>
                                        <p:tav tm="100000">
                                          <p:val>
                                            <p:strVal val="#ppt_w"/>
                                          </p:val>
                                        </p:tav>
                                      </p:tavLst>
                                    </p:anim>
                                    <p:anim calcmode="lin" valueType="num">
                                      <p:cBhvr>
                                        <p:cTn id="212" dur="750" fill="hold"/>
                                        <p:tgtEl>
                                          <p:spTgt spid="268"/>
                                        </p:tgtEl>
                                        <p:attrNameLst>
                                          <p:attrName>ppt_h</p:attrName>
                                        </p:attrNameLst>
                                      </p:cBhvr>
                                      <p:tavLst>
                                        <p:tav tm="0">
                                          <p:val>
                                            <p:fltVal val="0"/>
                                          </p:val>
                                        </p:tav>
                                        <p:tav tm="100000">
                                          <p:val>
                                            <p:strVal val="#ppt_h"/>
                                          </p:val>
                                        </p:tav>
                                      </p:tavLst>
                                    </p:anim>
                                    <p:animEffect transition="in" filter="fade">
                                      <p:cBhvr>
                                        <p:cTn id="213" dur="750"/>
                                        <p:tgtEl>
                                          <p:spTgt spid="268"/>
                                        </p:tgtEl>
                                      </p:cBhvr>
                                    </p:animEffect>
                                  </p:childTnLst>
                                </p:cTn>
                              </p:par>
                              <p:par>
                                <p:cTn id="214" presetID="53" presetClass="entr" presetSubtype="16" fill="hold" grpId="0" nodeType="withEffect">
                                  <p:stCondLst>
                                    <p:cond delay="750"/>
                                  </p:stCondLst>
                                  <p:childTnLst>
                                    <p:set>
                                      <p:cBhvr>
                                        <p:cTn id="215" dur="1" fill="hold">
                                          <p:stCondLst>
                                            <p:cond delay="0"/>
                                          </p:stCondLst>
                                        </p:cTn>
                                        <p:tgtEl>
                                          <p:spTgt spid="241"/>
                                        </p:tgtEl>
                                        <p:attrNameLst>
                                          <p:attrName>style.visibility</p:attrName>
                                        </p:attrNameLst>
                                      </p:cBhvr>
                                      <p:to>
                                        <p:strVal val="visible"/>
                                      </p:to>
                                    </p:set>
                                    <p:anim calcmode="lin" valueType="num">
                                      <p:cBhvr>
                                        <p:cTn id="216" dur="750" fill="hold"/>
                                        <p:tgtEl>
                                          <p:spTgt spid="241"/>
                                        </p:tgtEl>
                                        <p:attrNameLst>
                                          <p:attrName>ppt_w</p:attrName>
                                        </p:attrNameLst>
                                      </p:cBhvr>
                                      <p:tavLst>
                                        <p:tav tm="0">
                                          <p:val>
                                            <p:fltVal val="0"/>
                                          </p:val>
                                        </p:tav>
                                        <p:tav tm="100000">
                                          <p:val>
                                            <p:strVal val="#ppt_w"/>
                                          </p:val>
                                        </p:tav>
                                      </p:tavLst>
                                    </p:anim>
                                    <p:anim calcmode="lin" valueType="num">
                                      <p:cBhvr>
                                        <p:cTn id="217" dur="750" fill="hold"/>
                                        <p:tgtEl>
                                          <p:spTgt spid="241"/>
                                        </p:tgtEl>
                                        <p:attrNameLst>
                                          <p:attrName>ppt_h</p:attrName>
                                        </p:attrNameLst>
                                      </p:cBhvr>
                                      <p:tavLst>
                                        <p:tav tm="0">
                                          <p:val>
                                            <p:fltVal val="0"/>
                                          </p:val>
                                        </p:tav>
                                        <p:tav tm="100000">
                                          <p:val>
                                            <p:strVal val="#ppt_h"/>
                                          </p:val>
                                        </p:tav>
                                      </p:tavLst>
                                    </p:anim>
                                    <p:animEffect transition="in" filter="fade">
                                      <p:cBhvr>
                                        <p:cTn id="218" dur="750"/>
                                        <p:tgtEl>
                                          <p:spTgt spid="241"/>
                                        </p:tgtEl>
                                      </p:cBhvr>
                                    </p:animEffect>
                                  </p:childTnLst>
                                </p:cTn>
                              </p:par>
                              <p:par>
                                <p:cTn id="219" presetID="53" presetClass="entr" presetSubtype="16" fill="hold" grpId="0" nodeType="withEffect">
                                  <p:stCondLst>
                                    <p:cond delay="750"/>
                                  </p:stCondLst>
                                  <p:childTnLst>
                                    <p:set>
                                      <p:cBhvr>
                                        <p:cTn id="220" dur="1" fill="hold">
                                          <p:stCondLst>
                                            <p:cond delay="0"/>
                                          </p:stCondLst>
                                        </p:cTn>
                                        <p:tgtEl>
                                          <p:spTgt spid="235"/>
                                        </p:tgtEl>
                                        <p:attrNameLst>
                                          <p:attrName>style.visibility</p:attrName>
                                        </p:attrNameLst>
                                      </p:cBhvr>
                                      <p:to>
                                        <p:strVal val="visible"/>
                                      </p:to>
                                    </p:set>
                                    <p:anim calcmode="lin" valueType="num">
                                      <p:cBhvr>
                                        <p:cTn id="221" dur="750" fill="hold"/>
                                        <p:tgtEl>
                                          <p:spTgt spid="235"/>
                                        </p:tgtEl>
                                        <p:attrNameLst>
                                          <p:attrName>ppt_w</p:attrName>
                                        </p:attrNameLst>
                                      </p:cBhvr>
                                      <p:tavLst>
                                        <p:tav tm="0">
                                          <p:val>
                                            <p:fltVal val="0"/>
                                          </p:val>
                                        </p:tav>
                                        <p:tav tm="100000">
                                          <p:val>
                                            <p:strVal val="#ppt_w"/>
                                          </p:val>
                                        </p:tav>
                                      </p:tavLst>
                                    </p:anim>
                                    <p:anim calcmode="lin" valueType="num">
                                      <p:cBhvr>
                                        <p:cTn id="222" dur="750" fill="hold"/>
                                        <p:tgtEl>
                                          <p:spTgt spid="235"/>
                                        </p:tgtEl>
                                        <p:attrNameLst>
                                          <p:attrName>ppt_h</p:attrName>
                                        </p:attrNameLst>
                                      </p:cBhvr>
                                      <p:tavLst>
                                        <p:tav tm="0">
                                          <p:val>
                                            <p:fltVal val="0"/>
                                          </p:val>
                                        </p:tav>
                                        <p:tav tm="100000">
                                          <p:val>
                                            <p:strVal val="#ppt_h"/>
                                          </p:val>
                                        </p:tav>
                                      </p:tavLst>
                                    </p:anim>
                                    <p:animEffect transition="in" filter="fade">
                                      <p:cBhvr>
                                        <p:cTn id="223" dur="750"/>
                                        <p:tgtEl>
                                          <p:spTgt spid="235"/>
                                        </p:tgtEl>
                                      </p:cBhvr>
                                    </p:animEffect>
                                  </p:childTnLst>
                                </p:cTn>
                              </p:par>
                              <p:par>
                                <p:cTn id="224" presetID="53" presetClass="entr" presetSubtype="16" fill="hold" grpId="0" nodeType="withEffect">
                                  <p:stCondLst>
                                    <p:cond delay="750"/>
                                  </p:stCondLst>
                                  <p:childTnLst>
                                    <p:set>
                                      <p:cBhvr>
                                        <p:cTn id="225" dur="1" fill="hold">
                                          <p:stCondLst>
                                            <p:cond delay="0"/>
                                          </p:stCondLst>
                                        </p:cTn>
                                        <p:tgtEl>
                                          <p:spTgt spid="255"/>
                                        </p:tgtEl>
                                        <p:attrNameLst>
                                          <p:attrName>style.visibility</p:attrName>
                                        </p:attrNameLst>
                                      </p:cBhvr>
                                      <p:to>
                                        <p:strVal val="visible"/>
                                      </p:to>
                                    </p:set>
                                    <p:anim calcmode="lin" valueType="num">
                                      <p:cBhvr>
                                        <p:cTn id="226" dur="750" fill="hold"/>
                                        <p:tgtEl>
                                          <p:spTgt spid="255"/>
                                        </p:tgtEl>
                                        <p:attrNameLst>
                                          <p:attrName>ppt_w</p:attrName>
                                        </p:attrNameLst>
                                      </p:cBhvr>
                                      <p:tavLst>
                                        <p:tav tm="0">
                                          <p:val>
                                            <p:fltVal val="0"/>
                                          </p:val>
                                        </p:tav>
                                        <p:tav tm="100000">
                                          <p:val>
                                            <p:strVal val="#ppt_w"/>
                                          </p:val>
                                        </p:tav>
                                      </p:tavLst>
                                    </p:anim>
                                    <p:anim calcmode="lin" valueType="num">
                                      <p:cBhvr>
                                        <p:cTn id="227" dur="750" fill="hold"/>
                                        <p:tgtEl>
                                          <p:spTgt spid="255"/>
                                        </p:tgtEl>
                                        <p:attrNameLst>
                                          <p:attrName>ppt_h</p:attrName>
                                        </p:attrNameLst>
                                      </p:cBhvr>
                                      <p:tavLst>
                                        <p:tav tm="0">
                                          <p:val>
                                            <p:fltVal val="0"/>
                                          </p:val>
                                        </p:tav>
                                        <p:tav tm="100000">
                                          <p:val>
                                            <p:strVal val="#ppt_h"/>
                                          </p:val>
                                        </p:tav>
                                      </p:tavLst>
                                    </p:anim>
                                    <p:animEffect transition="in" filter="fade">
                                      <p:cBhvr>
                                        <p:cTn id="228" dur="750"/>
                                        <p:tgtEl>
                                          <p:spTgt spid="255"/>
                                        </p:tgtEl>
                                      </p:cBhvr>
                                    </p:animEffect>
                                  </p:childTnLst>
                                </p:cTn>
                              </p:par>
                              <p:par>
                                <p:cTn id="229" presetID="53" presetClass="entr" presetSubtype="16" fill="hold" grpId="0" nodeType="withEffect">
                                  <p:stCondLst>
                                    <p:cond delay="750"/>
                                  </p:stCondLst>
                                  <p:childTnLst>
                                    <p:set>
                                      <p:cBhvr>
                                        <p:cTn id="230" dur="1" fill="hold">
                                          <p:stCondLst>
                                            <p:cond delay="0"/>
                                          </p:stCondLst>
                                        </p:cTn>
                                        <p:tgtEl>
                                          <p:spTgt spid="256"/>
                                        </p:tgtEl>
                                        <p:attrNameLst>
                                          <p:attrName>style.visibility</p:attrName>
                                        </p:attrNameLst>
                                      </p:cBhvr>
                                      <p:to>
                                        <p:strVal val="visible"/>
                                      </p:to>
                                    </p:set>
                                    <p:anim calcmode="lin" valueType="num">
                                      <p:cBhvr>
                                        <p:cTn id="231" dur="750" fill="hold"/>
                                        <p:tgtEl>
                                          <p:spTgt spid="256"/>
                                        </p:tgtEl>
                                        <p:attrNameLst>
                                          <p:attrName>ppt_w</p:attrName>
                                        </p:attrNameLst>
                                      </p:cBhvr>
                                      <p:tavLst>
                                        <p:tav tm="0">
                                          <p:val>
                                            <p:fltVal val="0"/>
                                          </p:val>
                                        </p:tav>
                                        <p:tav tm="100000">
                                          <p:val>
                                            <p:strVal val="#ppt_w"/>
                                          </p:val>
                                        </p:tav>
                                      </p:tavLst>
                                    </p:anim>
                                    <p:anim calcmode="lin" valueType="num">
                                      <p:cBhvr>
                                        <p:cTn id="232" dur="750" fill="hold"/>
                                        <p:tgtEl>
                                          <p:spTgt spid="256"/>
                                        </p:tgtEl>
                                        <p:attrNameLst>
                                          <p:attrName>ppt_h</p:attrName>
                                        </p:attrNameLst>
                                      </p:cBhvr>
                                      <p:tavLst>
                                        <p:tav tm="0">
                                          <p:val>
                                            <p:fltVal val="0"/>
                                          </p:val>
                                        </p:tav>
                                        <p:tav tm="100000">
                                          <p:val>
                                            <p:strVal val="#ppt_h"/>
                                          </p:val>
                                        </p:tav>
                                      </p:tavLst>
                                    </p:anim>
                                    <p:animEffect transition="in" filter="fade">
                                      <p:cBhvr>
                                        <p:cTn id="233" dur="750"/>
                                        <p:tgtEl>
                                          <p:spTgt spid="256"/>
                                        </p:tgtEl>
                                      </p:cBhvr>
                                    </p:animEffect>
                                  </p:childTnLst>
                                </p:cTn>
                              </p:par>
                              <p:par>
                                <p:cTn id="234" presetID="53" presetClass="entr" presetSubtype="16" fill="hold" grpId="0" nodeType="withEffect">
                                  <p:stCondLst>
                                    <p:cond delay="750"/>
                                  </p:stCondLst>
                                  <p:childTnLst>
                                    <p:set>
                                      <p:cBhvr>
                                        <p:cTn id="235" dur="1" fill="hold">
                                          <p:stCondLst>
                                            <p:cond delay="0"/>
                                          </p:stCondLst>
                                        </p:cTn>
                                        <p:tgtEl>
                                          <p:spTgt spid="251"/>
                                        </p:tgtEl>
                                        <p:attrNameLst>
                                          <p:attrName>style.visibility</p:attrName>
                                        </p:attrNameLst>
                                      </p:cBhvr>
                                      <p:to>
                                        <p:strVal val="visible"/>
                                      </p:to>
                                    </p:set>
                                    <p:anim calcmode="lin" valueType="num">
                                      <p:cBhvr>
                                        <p:cTn id="236" dur="750" fill="hold"/>
                                        <p:tgtEl>
                                          <p:spTgt spid="251"/>
                                        </p:tgtEl>
                                        <p:attrNameLst>
                                          <p:attrName>ppt_w</p:attrName>
                                        </p:attrNameLst>
                                      </p:cBhvr>
                                      <p:tavLst>
                                        <p:tav tm="0">
                                          <p:val>
                                            <p:fltVal val="0"/>
                                          </p:val>
                                        </p:tav>
                                        <p:tav tm="100000">
                                          <p:val>
                                            <p:strVal val="#ppt_w"/>
                                          </p:val>
                                        </p:tav>
                                      </p:tavLst>
                                    </p:anim>
                                    <p:anim calcmode="lin" valueType="num">
                                      <p:cBhvr>
                                        <p:cTn id="237" dur="750" fill="hold"/>
                                        <p:tgtEl>
                                          <p:spTgt spid="251"/>
                                        </p:tgtEl>
                                        <p:attrNameLst>
                                          <p:attrName>ppt_h</p:attrName>
                                        </p:attrNameLst>
                                      </p:cBhvr>
                                      <p:tavLst>
                                        <p:tav tm="0">
                                          <p:val>
                                            <p:fltVal val="0"/>
                                          </p:val>
                                        </p:tav>
                                        <p:tav tm="100000">
                                          <p:val>
                                            <p:strVal val="#ppt_h"/>
                                          </p:val>
                                        </p:tav>
                                      </p:tavLst>
                                    </p:anim>
                                    <p:animEffect transition="in" filter="fade">
                                      <p:cBhvr>
                                        <p:cTn id="238" dur="750"/>
                                        <p:tgtEl>
                                          <p:spTgt spid="251"/>
                                        </p:tgtEl>
                                      </p:cBhvr>
                                    </p:animEffect>
                                  </p:childTnLst>
                                </p:cTn>
                              </p:par>
                              <p:par>
                                <p:cTn id="239" presetID="53" presetClass="entr" presetSubtype="16" fill="hold" grpId="0" nodeType="withEffect">
                                  <p:stCondLst>
                                    <p:cond delay="750"/>
                                  </p:stCondLst>
                                  <p:childTnLst>
                                    <p:set>
                                      <p:cBhvr>
                                        <p:cTn id="240" dur="1" fill="hold">
                                          <p:stCondLst>
                                            <p:cond delay="0"/>
                                          </p:stCondLst>
                                        </p:cTn>
                                        <p:tgtEl>
                                          <p:spTgt spid="243"/>
                                        </p:tgtEl>
                                        <p:attrNameLst>
                                          <p:attrName>style.visibility</p:attrName>
                                        </p:attrNameLst>
                                      </p:cBhvr>
                                      <p:to>
                                        <p:strVal val="visible"/>
                                      </p:to>
                                    </p:set>
                                    <p:anim calcmode="lin" valueType="num">
                                      <p:cBhvr>
                                        <p:cTn id="241" dur="750" fill="hold"/>
                                        <p:tgtEl>
                                          <p:spTgt spid="243"/>
                                        </p:tgtEl>
                                        <p:attrNameLst>
                                          <p:attrName>ppt_w</p:attrName>
                                        </p:attrNameLst>
                                      </p:cBhvr>
                                      <p:tavLst>
                                        <p:tav tm="0">
                                          <p:val>
                                            <p:fltVal val="0"/>
                                          </p:val>
                                        </p:tav>
                                        <p:tav tm="100000">
                                          <p:val>
                                            <p:strVal val="#ppt_w"/>
                                          </p:val>
                                        </p:tav>
                                      </p:tavLst>
                                    </p:anim>
                                    <p:anim calcmode="lin" valueType="num">
                                      <p:cBhvr>
                                        <p:cTn id="242" dur="750" fill="hold"/>
                                        <p:tgtEl>
                                          <p:spTgt spid="243"/>
                                        </p:tgtEl>
                                        <p:attrNameLst>
                                          <p:attrName>ppt_h</p:attrName>
                                        </p:attrNameLst>
                                      </p:cBhvr>
                                      <p:tavLst>
                                        <p:tav tm="0">
                                          <p:val>
                                            <p:fltVal val="0"/>
                                          </p:val>
                                        </p:tav>
                                        <p:tav tm="100000">
                                          <p:val>
                                            <p:strVal val="#ppt_h"/>
                                          </p:val>
                                        </p:tav>
                                      </p:tavLst>
                                    </p:anim>
                                    <p:animEffect transition="in" filter="fade">
                                      <p:cBhvr>
                                        <p:cTn id="243" dur="750"/>
                                        <p:tgtEl>
                                          <p:spTgt spid="243"/>
                                        </p:tgtEl>
                                      </p:cBhvr>
                                    </p:animEffect>
                                  </p:childTnLst>
                                </p:cTn>
                              </p:par>
                              <p:par>
                                <p:cTn id="244" presetID="53" presetClass="entr" presetSubtype="16" fill="hold" grpId="0" nodeType="withEffect">
                                  <p:stCondLst>
                                    <p:cond delay="750"/>
                                  </p:stCondLst>
                                  <p:childTnLst>
                                    <p:set>
                                      <p:cBhvr>
                                        <p:cTn id="245" dur="1" fill="hold">
                                          <p:stCondLst>
                                            <p:cond delay="0"/>
                                          </p:stCondLst>
                                        </p:cTn>
                                        <p:tgtEl>
                                          <p:spTgt spid="244"/>
                                        </p:tgtEl>
                                        <p:attrNameLst>
                                          <p:attrName>style.visibility</p:attrName>
                                        </p:attrNameLst>
                                      </p:cBhvr>
                                      <p:to>
                                        <p:strVal val="visible"/>
                                      </p:to>
                                    </p:set>
                                    <p:anim calcmode="lin" valueType="num">
                                      <p:cBhvr>
                                        <p:cTn id="246" dur="750" fill="hold"/>
                                        <p:tgtEl>
                                          <p:spTgt spid="244"/>
                                        </p:tgtEl>
                                        <p:attrNameLst>
                                          <p:attrName>ppt_w</p:attrName>
                                        </p:attrNameLst>
                                      </p:cBhvr>
                                      <p:tavLst>
                                        <p:tav tm="0">
                                          <p:val>
                                            <p:fltVal val="0"/>
                                          </p:val>
                                        </p:tav>
                                        <p:tav tm="100000">
                                          <p:val>
                                            <p:strVal val="#ppt_w"/>
                                          </p:val>
                                        </p:tav>
                                      </p:tavLst>
                                    </p:anim>
                                    <p:anim calcmode="lin" valueType="num">
                                      <p:cBhvr>
                                        <p:cTn id="247" dur="750" fill="hold"/>
                                        <p:tgtEl>
                                          <p:spTgt spid="244"/>
                                        </p:tgtEl>
                                        <p:attrNameLst>
                                          <p:attrName>ppt_h</p:attrName>
                                        </p:attrNameLst>
                                      </p:cBhvr>
                                      <p:tavLst>
                                        <p:tav tm="0">
                                          <p:val>
                                            <p:fltVal val="0"/>
                                          </p:val>
                                        </p:tav>
                                        <p:tav tm="100000">
                                          <p:val>
                                            <p:strVal val="#ppt_h"/>
                                          </p:val>
                                        </p:tav>
                                      </p:tavLst>
                                    </p:anim>
                                    <p:animEffect transition="in" filter="fade">
                                      <p:cBhvr>
                                        <p:cTn id="248" dur="750"/>
                                        <p:tgtEl>
                                          <p:spTgt spid="244"/>
                                        </p:tgtEl>
                                      </p:cBhvr>
                                    </p:animEffect>
                                  </p:childTnLst>
                                </p:cTn>
                              </p:par>
                              <p:par>
                                <p:cTn id="249" presetID="53" presetClass="entr" presetSubtype="16" fill="hold" grpId="0" nodeType="withEffect">
                                  <p:stCondLst>
                                    <p:cond delay="750"/>
                                  </p:stCondLst>
                                  <p:childTnLst>
                                    <p:set>
                                      <p:cBhvr>
                                        <p:cTn id="250" dur="1" fill="hold">
                                          <p:stCondLst>
                                            <p:cond delay="0"/>
                                          </p:stCondLst>
                                        </p:cTn>
                                        <p:tgtEl>
                                          <p:spTgt spid="266"/>
                                        </p:tgtEl>
                                        <p:attrNameLst>
                                          <p:attrName>style.visibility</p:attrName>
                                        </p:attrNameLst>
                                      </p:cBhvr>
                                      <p:to>
                                        <p:strVal val="visible"/>
                                      </p:to>
                                    </p:set>
                                    <p:anim calcmode="lin" valueType="num">
                                      <p:cBhvr>
                                        <p:cTn id="251" dur="750" fill="hold"/>
                                        <p:tgtEl>
                                          <p:spTgt spid="266"/>
                                        </p:tgtEl>
                                        <p:attrNameLst>
                                          <p:attrName>ppt_w</p:attrName>
                                        </p:attrNameLst>
                                      </p:cBhvr>
                                      <p:tavLst>
                                        <p:tav tm="0">
                                          <p:val>
                                            <p:fltVal val="0"/>
                                          </p:val>
                                        </p:tav>
                                        <p:tav tm="100000">
                                          <p:val>
                                            <p:strVal val="#ppt_w"/>
                                          </p:val>
                                        </p:tav>
                                      </p:tavLst>
                                    </p:anim>
                                    <p:anim calcmode="lin" valueType="num">
                                      <p:cBhvr>
                                        <p:cTn id="252" dur="750" fill="hold"/>
                                        <p:tgtEl>
                                          <p:spTgt spid="266"/>
                                        </p:tgtEl>
                                        <p:attrNameLst>
                                          <p:attrName>ppt_h</p:attrName>
                                        </p:attrNameLst>
                                      </p:cBhvr>
                                      <p:tavLst>
                                        <p:tav tm="0">
                                          <p:val>
                                            <p:fltVal val="0"/>
                                          </p:val>
                                        </p:tav>
                                        <p:tav tm="100000">
                                          <p:val>
                                            <p:strVal val="#ppt_h"/>
                                          </p:val>
                                        </p:tav>
                                      </p:tavLst>
                                    </p:anim>
                                    <p:animEffect transition="in" filter="fade">
                                      <p:cBhvr>
                                        <p:cTn id="253" dur="750"/>
                                        <p:tgtEl>
                                          <p:spTgt spid="266"/>
                                        </p:tgtEl>
                                      </p:cBhvr>
                                    </p:animEffect>
                                  </p:childTnLst>
                                </p:cTn>
                              </p:par>
                              <p:par>
                                <p:cTn id="254" presetID="53" presetClass="entr" presetSubtype="16" fill="hold" grpId="0" nodeType="withEffect">
                                  <p:stCondLst>
                                    <p:cond delay="750"/>
                                  </p:stCondLst>
                                  <p:childTnLst>
                                    <p:set>
                                      <p:cBhvr>
                                        <p:cTn id="255" dur="1" fill="hold">
                                          <p:stCondLst>
                                            <p:cond delay="0"/>
                                          </p:stCondLst>
                                        </p:cTn>
                                        <p:tgtEl>
                                          <p:spTgt spid="267"/>
                                        </p:tgtEl>
                                        <p:attrNameLst>
                                          <p:attrName>style.visibility</p:attrName>
                                        </p:attrNameLst>
                                      </p:cBhvr>
                                      <p:to>
                                        <p:strVal val="visible"/>
                                      </p:to>
                                    </p:set>
                                    <p:anim calcmode="lin" valueType="num">
                                      <p:cBhvr>
                                        <p:cTn id="256" dur="750" fill="hold"/>
                                        <p:tgtEl>
                                          <p:spTgt spid="267"/>
                                        </p:tgtEl>
                                        <p:attrNameLst>
                                          <p:attrName>ppt_w</p:attrName>
                                        </p:attrNameLst>
                                      </p:cBhvr>
                                      <p:tavLst>
                                        <p:tav tm="0">
                                          <p:val>
                                            <p:fltVal val="0"/>
                                          </p:val>
                                        </p:tav>
                                        <p:tav tm="100000">
                                          <p:val>
                                            <p:strVal val="#ppt_w"/>
                                          </p:val>
                                        </p:tav>
                                      </p:tavLst>
                                    </p:anim>
                                    <p:anim calcmode="lin" valueType="num">
                                      <p:cBhvr>
                                        <p:cTn id="257" dur="750" fill="hold"/>
                                        <p:tgtEl>
                                          <p:spTgt spid="267"/>
                                        </p:tgtEl>
                                        <p:attrNameLst>
                                          <p:attrName>ppt_h</p:attrName>
                                        </p:attrNameLst>
                                      </p:cBhvr>
                                      <p:tavLst>
                                        <p:tav tm="0">
                                          <p:val>
                                            <p:fltVal val="0"/>
                                          </p:val>
                                        </p:tav>
                                        <p:tav tm="100000">
                                          <p:val>
                                            <p:strVal val="#ppt_h"/>
                                          </p:val>
                                        </p:tav>
                                      </p:tavLst>
                                    </p:anim>
                                    <p:animEffect transition="in" filter="fade">
                                      <p:cBhvr>
                                        <p:cTn id="258" dur="750"/>
                                        <p:tgtEl>
                                          <p:spTgt spid="267"/>
                                        </p:tgtEl>
                                      </p:cBhvr>
                                    </p:animEffect>
                                  </p:childTnLst>
                                </p:cTn>
                              </p:par>
                              <p:par>
                                <p:cTn id="259" presetID="10" presetClass="entr" presetSubtype="0" fill="hold" nodeType="withEffect">
                                  <p:stCondLst>
                                    <p:cond delay="500"/>
                                  </p:stCondLst>
                                  <p:childTnLst>
                                    <p:set>
                                      <p:cBhvr>
                                        <p:cTn id="260" dur="1" fill="hold">
                                          <p:stCondLst>
                                            <p:cond delay="0"/>
                                          </p:stCondLst>
                                        </p:cTn>
                                        <p:tgtEl>
                                          <p:spTgt spid="62"/>
                                        </p:tgtEl>
                                        <p:attrNameLst>
                                          <p:attrName>style.visibility</p:attrName>
                                        </p:attrNameLst>
                                      </p:cBhvr>
                                      <p:to>
                                        <p:strVal val="visible"/>
                                      </p:to>
                                    </p:set>
                                    <p:animEffect transition="in" filter="fade">
                                      <p:cBhvr>
                                        <p:cTn id="261" dur="500"/>
                                        <p:tgtEl>
                                          <p:spTgt spid="62"/>
                                        </p:tgtEl>
                                      </p:cBhvr>
                                    </p:animEffect>
                                  </p:childTnLst>
                                </p:cTn>
                              </p:par>
                              <p:par>
                                <p:cTn id="262" presetID="64" presetClass="path" presetSubtype="0" decel="30000" fill="hold" nodeType="withEffect">
                                  <p:stCondLst>
                                    <p:cond delay="500"/>
                                  </p:stCondLst>
                                  <p:childTnLst>
                                    <p:animMotion origin="layout" path="M 2.29167E-6 0.03889 L 2.29167E-6 -0.07176 " pathEditMode="relative" rAng="0" ptsTypes="AA">
                                      <p:cBhvr>
                                        <p:cTn id="263" dur="750" spd="-100000" fill="hold"/>
                                        <p:tgtEl>
                                          <p:spTgt spid="62"/>
                                        </p:tgtEl>
                                        <p:attrNameLst>
                                          <p:attrName>ppt_x</p:attrName>
                                          <p:attrName>ppt_y</p:attrName>
                                        </p:attrNameLst>
                                      </p:cBhvr>
                                      <p:rCtr x="0" y="-5532"/>
                                    </p:animMotion>
                                  </p:childTnLst>
                                </p:cTn>
                              </p:par>
                              <p:par>
                                <p:cTn id="264" presetID="64" presetClass="path" presetSubtype="0" accel="30000" decel="30000" fill="hold" nodeType="withEffect">
                                  <p:stCondLst>
                                    <p:cond delay="1250"/>
                                  </p:stCondLst>
                                  <p:childTnLst>
                                    <p:animMotion origin="layout" path="M 3.95833E-6 0.03842 L 3.95833E-6 2.96296E-6 " pathEditMode="relative" rAng="0" ptsTypes="AA">
                                      <p:cBhvr>
                                        <p:cTn id="265" dur="750" fill="hold"/>
                                        <p:tgtEl>
                                          <p:spTgt spid="62"/>
                                        </p:tgtEl>
                                        <p:attrNameLst>
                                          <p:attrName>ppt_x</p:attrName>
                                          <p:attrName>ppt_y</p:attrName>
                                        </p:attrNameLst>
                                      </p:cBhvr>
                                      <p:rCtr x="0" y="-1921"/>
                                    </p:animMotion>
                                  </p:childTnLst>
                                </p:cTn>
                              </p:par>
                              <p:par>
                                <p:cTn id="266" presetID="53" presetClass="entr" presetSubtype="16" fill="hold" nodeType="withEffect">
                                  <p:stCondLst>
                                    <p:cond delay="1250"/>
                                  </p:stCondLst>
                                  <p:childTnLst>
                                    <p:set>
                                      <p:cBhvr>
                                        <p:cTn id="267" dur="1" fill="hold">
                                          <p:stCondLst>
                                            <p:cond delay="0"/>
                                          </p:stCondLst>
                                        </p:cTn>
                                        <p:tgtEl>
                                          <p:spTgt spid="118"/>
                                        </p:tgtEl>
                                        <p:attrNameLst>
                                          <p:attrName>style.visibility</p:attrName>
                                        </p:attrNameLst>
                                      </p:cBhvr>
                                      <p:to>
                                        <p:strVal val="visible"/>
                                      </p:to>
                                    </p:set>
                                    <p:anim calcmode="lin" valueType="num">
                                      <p:cBhvr>
                                        <p:cTn id="268" dur="750" fill="hold"/>
                                        <p:tgtEl>
                                          <p:spTgt spid="118"/>
                                        </p:tgtEl>
                                        <p:attrNameLst>
                                          <p:attrName>ppt_w</p:attrName>
                                        </p:attrNameLst>
                                      </p:cBhvr>
                                      <p:tavLst>
                                        <p:tav tm="0">
                                          <p:val>
                                            <p:fltVal val="0"/>
                                          </p:val>
                                        </p:tav>
                                        <p:tav tm="100000">
                                          <p:val>
                                            <p:strVal val="#ppt_w"/>
                                          </p:val>
                                        </p:tav>
                                      </p:tavLst>
                                    </p:anim>
                                    <p:anim calcmode="lin" valueType="num">
                                      <p:cBhvr>
                                        <p:cTn id="269" dur="750" fill="hold"/>
                                        <p:tgtEl>
                                          <p:spTgt spid="118"/>
                                        </p:tgtEl>
                                        <p:attrNameLst>
                                          <p:attrName>ppt_h</p:attrName>
                                        </p:attrNameLst>
                                      </p:cBhvr>
                                      <p:tavLst>
                                        <p:tav tm="0">
                                          <p:val>
                                            <p:fltVal val="0"/>
                                          </p:val>
                                        </p:tav>
                                        <p:tav tm="100000">
                                          <p:val>
                                            <p:strVal val="#ppt_h"/>
                                          </p:val>
                                        </p:tav>
                                      </p:tavLst>
                                    </p:anim>
                                    <p:animEffect transition="in" filter="fade">
                                      <p:cBhvr>
                                        <p:cTn id="270" dur="75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bldLvl="0" animBg="1"/>
      <p:bldP spid="235" grpId="0" bldLvl="0" animBg="1"/>
      <p:bldP spid="241" grpId="0" bldLvl="0" animBg="1"/>
      <p:bldP spid="242" grpId="0" bldLvl="0" animBg="1"/>
      <p:bldP spid="250" grpId="0" bldLvl="0" animBg="1"/>
      <p:bldP spid="251" grpId="0" bldLvl="0" animBg="1"/>
      <p:bldP spid="252" grpId="0" bldLvl="0" animBg="1"/>
      <p:bldP spid="253" grpId="0" bldLvl="0" animBg="1"/>
      <p:bldP spid="255" grpId="0" bldLvl="0" animBg="1"/>
      <p:bldP spid="256" grpId="0" bldLvl="0" animBg="1"/>
      <p:bldP spid="257" grpId="0" bldLvl="0" animBg="1"/>
      <p:bldP spid="258" grpId="0" bldLvl="0" animBg="1"/>
      <p:bldP spid="264" grpId="0" bldLvl="0" animBg="1"/>
      <p:bldP spid="265" grpId="0" bldLvl="0" animBg="1"/>
      <p:bldP spid="266" grpId="0" bldLvl="0" animBg="1"/>
      <p:bldP spid="267" grpId="0" bldLvl="0" animBg="1"/>
      <p:bldP spid="268" grpId="0" bldLvl="0" animBg="1"/>
      <p:bldP spid="269" grpId="0" bldLvl="0" animBg="1"/>
      <p:bldP spid="234" grpId="0" bldLvl="0" animBg="1"/>
      <p:bldP spid="243" grpId="0" bldLvl="0" animBg="1"/>
      <p:bldP spid="244" grpId="0" bldLvl="0" animBg="1"/>
      <p:bldP spid="271" grpId="0" bldLvl="0" animBg="1"/>
      <p:bldP spid="236" grpId="0" bldLvl="0" animBg="1"/>
      <p:bldP spid="237" grpId="0" bldLvl="0" animBg="1"/>
      <p:bldP spid="238" grpId="0" bldLvl="0" animBg="1"/>
      <p:bldP spid="254" grpId="0" bldLvl="0" animBg="1"/>
      <p:bldP spid="259" grpId="0" bldLvl="0" animBg="1"/>
      <p:bldP spid="260" grpId="0" bldLvl="0" animBg="1"/>
      <p:bldP spid="261" grpId="0" bldLvl="0" animBg="1"/>
      <p:bldP spid="262" grpId="0" bldLvl="0" animBg="1"/>
      <p:bldP spid="270" grpId="0" bldLvl="0" animBg="1"/>
      <p:bldP spid="51" grpId="0"/>
      <p:bldP spid="53" grpId="0"/>
      <p:bldP spid="61"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SystemUI</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SystemUI也是一个标准的 Android 应用程序，它提供了系统UI的统一管理方案。常见的状态栏、导航栏、消息中心、音量调节弹窗、蓝牙连接弹窗等一系列后台弹窗都是由SystemUI模块负责管理。</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502374"/>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1</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81006" y="3631262"/>
            <a:ext cx="5859994" cy="891540"/>
          </a:xfrm>
          <a:prstGeom prst="rect">
            <a:avLst/>
          </a:prstGeom>
          <a:noFill/>
        </p:spPr>
        <p:txBody>
          <a:bodyPr wrap="square" rtlCol="0">
            <a:spAutoFit/>
          </a:bodyPr>
          <a:lstStyle/>
          <a:p>
            <a:pPr>
              <a:lnSpc>
                <a:spcPct val="130000"/>
              </a:lnSpc>
            </a:pPr>
            <a:r>
              <a:rPr lang="zh-CN" altLang="en-US" sz="4000" dirty="0">
                <a:solidFill>
                  <a:schemeClr val="tx2"/>
                </a:solidFill>
                <a:latin typeface="+mn-ea"/>
              </a:rPr>
              <a:t>车用操作系统</a:t>
            </a:r>
            <a:endParaRPr lang="zh-CN" altLang="en-US" sz="4000" dirty="0">
              <a:solidFill>
                <a:schemeClr val="tx2"/>
              </a:solidFill>
              <a:latin typeface="+mn-ea"/>
            </a:endParaRPr>
          </a:p>
        </p:txBody>
      </p:sp>
      <p:sp>
        <p:nvSpPr>
          <p:cNvPr id="61" name="矩形 60"/>
          <p:cNvSpPr/>
          <p:nvPr/>
        </p:nvSpPr>
        <p:spPr>
          <a:xfrm>
            <a:off x="3592956" y="2959978"/>
            <a:ext cx="1529586" cy="58477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01</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22" presetClass="entr" presetSubtype="1" fill="hold" grpId="0" nodeType="withEffect">
                                  <p:stCondLst>
                                    <p:cond delay="1250"/>
                                  </p:stCondLst>
                                  <p:childTnLst>
                                    <p:set>
                                      <p:cBhvr>
                                        <p:cTn id="9" dur="1" fill="hold">
                                          <p:stCondLst>
                                            <p:cond delay="0"/>
                                          </p:stCondLst>
                                        </p:cTn>
                                        <p:tgtEl>
                                          <p:spTgt spid="53"/>
                                        </p:tgtEl>
                                        <p:attrNameLst>
                                          <p:attrName>style.visibility</p:attrName>
                                        </p:attrNameLst>
                                      </p:cBhvr>
                                      <p:to>
                                        <p:strVal val="visible"/>
                                      </p:to>
                                    </p:set>
                                    <p:animEffect transition="in" filter="wipe(up)">
                                      <p:cBhvr>
                                        <p:cTn id="10" dur="1000"/>
                                        <p:tgtEl>
                                          <p:spTgt spid="5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22" presetClass="entr" presetSubtype="8" fill="hold" nodeType="withEffect">
                                  <p:stCondLst>
                                    <p:cond delay="500"/>
                                  </p:stCondLst>
                                  <p:childTnLst>
                                    <p:set>
                                      <p:cBhvr>
                                        <p:cTn id="15" dur="1" fill="hold">
                                          <p:stCondLst>
                                            <p:cond delay="0"/>
                                          </p:stCondLst>
                                        </p:cTn>
                                        <p:tgtEl>
                                          <p:spTgt spid="114"/>
                                        </p:tgtEl>
                                        <p:attrNameLst>
                                          <p:attrName>style.visibility</p:attrName>
                                        </p:attrNameLst>
                                      </p:cBhvr>
                                      <p:to>
                                        <p:strVal val="visible"/>
                                      </p:to>
                                    </p:set>
                                    <p:animEffect transition="in" filter="wipe(left)">
                                      <p:cBhvr>
                                        <p:cTn id="16" dur="500"/>
                                        <p:tgtEl>
                                          <p:spTgt spid="114"/>
                                        </p:tgtEl>
                                      </p:cBhvr>
                                    </p:animEffect>
                                  </p:childTnLst>
                                </p:cTn>
                              </p:par>
                              <p:par>
                                <p:cTn id="17" presetID="22" presetClass="entr" presetSubtype="2" fill="hold" nodeType="withEffect">
                                  <p:stCondLst>
                                    <p:cond delay="500"/>
                                  </p:stCondLst>
                                  <p:childTnLst>
                                    <p:set>
                                      <p:cBhvr>
                                        <p:cTn id="18" dur="1" fill="hold">
                                          <p:stCondLst>
                                            <p:cond delay="0"/>
                                          </p:stCondLst>
                                        </p:cTn>
                                        <p:tgtEl>
                                          <p:spTgt spid="116"/>
                                        </p:tgtEl>
                                        <p:attrNameLst>
                                          <p:attrName>style.visibility</p:attrName>
                                        </p:attrNameLst>
                                      </p:cBhvr>
                                      <p:to>
                                        <p:strVal val="visible"/>
                                      </p:to>
                                    </p:set>
                                    <p:animEffect transition="in" filter="wipe(right)">
                                      <p:cBhvr>
                                        <p:cTn id="19" dur="500"/>
                                        <p:tgtEl>
                                          <p:spTgt spid="116"/>
                                        </p:tgtEl>
                                      </p:cBhvr>
                                    </p:animEffect>
                                  </p:childTnLst>
                                </p:cTn>
                              </p:par>
                              <p:par>
                                <p:cTn id="20" presetID="22" presetClass="entr" presetSubtype="2" fill="hold" nodeType="withEffect">
                                  <p:stCondLst>
                                    <p:cond delay="500"/>
                                  </p:stCondLst>
                                  <p:childTnLst>
                                    <p:set>
                                      <p:cBhvr>
                                        <p:cTn id="21" dur="1" fill="hold">
                                          <p:stCondLst>
                                            <p:cond delay="0"/>
                                          </p:stCondLst>
                                        </p:cTn>
                                        <p:tgtEl>
                                          <p:spTgt spid="115"/>
                                        </p:tgtEl>
                                        <p:attrNameLst>
                                          <p:attrName>style.visibility</p:attrName>
                                        </p:attrNameLst>
                                      </p:cBhvr>
                                      <p:to>
                                        <p:strVal val="visible"/>
                                      </p:to>
                                    </p:set>
                                    <p:animEffect transition="in" filter="wipe(right)">
                                      <p:cBhvr>
                                        <p:cTn id="22" dur="500"/>
                                        <p:tgtEl>
                                          <p:spTgt spid="115"/>
                                        </p:tgtEl>
                                      </p:cBhvr>
                                    </p:animEffect>
                                  </p:childTnLst>
                                </p:cTn>
                              </p:par>
                              <p:par>
                                <p:cTn id="23" presetID="22" presetClass="entr" presetSubtype="8" fill="hold" nodeType="withEffect">
                                  <p:stCondLst>
                                    <p:cond delay="500"/>
                                  </p:stCondLst>
                                  <p:childTnLst>
                                    <p:set>
                                      <p:cBhvr>
                                        <p:cTn id="24" dur="1" fill="hold">
                                          <p:stCondLst>
                                            <p:cond delay="0"/>
                                          </p:stCondLst>
                                        </p:cTn>
                                        <p:tgtEl>
                                          <p:spTgt spid="123"/>
                                        </p:tgtEl>
                                        <p:attrNameLst>
                                          <p:attrName>style.visibility</p:attrName>
                                        </p:attrNameLst>
                                      </p:cBhvr>
                                      <p:to>
                                        <p:strVal val="visible"/>
                                      </p:to>
                                    </p:set>
                                    <p:animEffect transition="in" filter="wipe(left)">
                                      <p:cBhvr>
                                        <p:cTn id="25" dur="500"/>
                                        <p:tgtEl>
                                          <p:spTgt spid="123"/>
                                        </p:tgtEl>
                                      </p:cBhvr>
                                    </p:animEffect>
                                  </p:childTnLst>
                                </p:cTn>
                              </p:par>
                              <p:par>
                                <p:cTn id="26" presetID="31" presetClass="entr" presetSubtype="0" fill="hold" nodeType="withEffect">
                                  <p:stCondLst>
                                    <p:cond delay="250"/>
                                  </p:stCondLst>
                                  <p:childTnLst>
                                    <p:set>
                                      <p:cBhvr>
                                        <p:cTn id="27" dur="1" fill="hold">
                                          <p:stCondLst>
                                            <p:cond delay="0"/>
                                          </p:stCondLst>
                                        </p:cTn>
                                        <p:tgtEl>
                                          <p:spTgt spid="288"/>
                                        </p:tgtEl>
                                        <p:attrNameLst>
                                          <p:attrName>style.visibility</p:attrName>
                                        </p:attrNameLst>
                                      </p:cBhvr>
                                      <p:to>
                                        <p:strVal val="visible"/>
                                      </p:to>
                                    </p:set>
                                    <p:anim calcmode="lin" valueType="num">
                                      <p:cBhvr>
                                        <p:cTn id="28" dur="1000" fill="hold"/>
                                        <p:tgtEl>
                                          <p:spTgt spid="288"/>
                                        </p:tgtEl>
                                        <p:attrNameLst>
                                          <p:attrName>ppt_w</p:attrName>
                                        </p:attrNameLst>
                                      </p:cBhvr>
                                      <p:tavLst>
                                        <p:tav tm="0">
                                          <p:val>
                                            <p:fltVal val="0"/>
                                          </p:val>
                                        </p:tav>
                                        <p:tav tm="100000">
                                          <p:val>
                                            <p:strVal val="#ppt_w"/>
                                          </p:val>
                                        </p:tav>
                                      </p:tavLst>
                                    </p:anim>
                                    <p:anim calcmode="lin" valueType="num">
                                      <p:cBhvr>
                                        <p:cTn id="29" dur="1000" fill="hold"/>
                                        <p:tgtEl>
                                          <p:spTgt spid="288"/>
                                        </p:tgtEl>
                                        <p:attrNameLst>
                                          <p:attrName>ppt_h</p:attrName>
                                        </p:attrNameLst>
                                      </p:cBhvr>
                                      <p:tavLst>
                                        <p:tav tm="0">
                                          <p:val>
                                            <p:fltVal val="0"/>
                                          </p:val>
                                        </p:tav>
                                        <p:tav tm="100000">
                                          <p:val>
                                            <p:strVal val="#ppt_h"/>
                                          </p:val>
                                        </p:tav>
                                      </p:tavLst>
                                    </p:anim>
                                    <p:anim calcmode="lin" valueType="num">
                                      <p:cBhvr>
                                        <p:cTn id="30" dur="1000" fill="hold"/>
                                        <p:tgtEl>
                                          <p:spTgt spid="288"/>
                                        </p:tgtEl>
                                        <p:attrNameLst>
                                          <p:attrName>style.rotation</p:attrName>
                                        </p:attrNameLst>
                                      </p:cBhvr>
                                      <p:tavLst>
                                        <p:tav tm="0">
                                          <p:val>
                                            <p:fltVal val="90"/>
                                          </p:val>
                                        </p:tav>
                                        <p:tav tm="100000">
                                          <p:val>
                                            <p:fltVal val="0"/>
                                          </p:val>
                                        </p:tav>
                                      </p:tavLst>
                                    </p:anim>
                                    <p:animEffect transition="in" filter="fade">
                                      <p:cBhvr>
                                        <p:cTn id="31" dur="1000"/>
                                        <p:tgtEl>
                                          <p:spTgt spid="288"/>
                                        </p:tgtEl>
                                      </p:cBhvr>
                                    </p:animEffect>
                                  </p:childTnLst>
                                </p:cTn>
                              </p:par>
                              <p:par>
                                <p:cTn id="32" presetID="31" presetClass="entr" presetSubtype="0" fill="hold" nodeType="withEffect">
                                  <p:stCondLst>
                                    <p:cond delay="250"/>
                                  </p:stCondLst>
                                  <p:childTnLst>
                                    <p:set>
                                      <p:cBhvr>
                                        <p:cTn id="33" dur="1" fill="hold">
                                          <p:stCondLst>
                                            <p:cond delay="0"/>
                                          </p:stCondLst>
                                        </p:cTn>
                                        <p:tgtEl>
                                          <p:spTgt spid="299"/>
                                        </p:tgtEl>
                                        <p:attrNameLst>
                                          <p:attrName>style.visibility</p:attrName>
                                        </p:attrNameLst>
                                      </p:cBhvr>
                                      <p:to>
                                        <p:strVal val="visible"/>
                                      </p:to>
                                    </p:set>
                                    <p:anim calcmode="lin" valueType="num">
                                      <p:cBhvr>
                                        <p:cTn id="34" dur="1000" fill="hold"/>
                                        <p:tgtEl>
                                          <p:spTgt spid="299"/>
                                        </p:tgtEl>
                                        <p:attrNameLst>
                                          <p:attrName>ppt_w</p:attrName>
                                        </p:attrNameLst>
                                      </p:cBhvr>
                                      <p:tavLst>
                                        <p:tav tm="0">
                                          <p:val>
                                            <p:fltVal val="0"/>
                                          </p:val>
                                        </p:tav>
                                        <p:tav tm="100000">
                                          <p:val>
                                            <p:strVal val="#ppt_w"/>
                                          </p:val>
                                        </p:tav>
                                      </p:tavLst>
                                    </p:anim>
                                    <p:anim calcmode="lin" valueType="num">
                                      <p:cBhvr>
                                        <p:cTn id="35" dur="1000" fill="hold"/>
                                        <p:tgtEl>
                                          <p:spTgt spid="299"/>
                                        </p:tgtEl>
                                        <p:attrNameLst>
                                          <p:attrName>ppt_h</p:attrName>
                                        </p:attrNameLst>
                                      </p:cBhvr>
                                      <p:tavLst>
                                        <p:tav tm="0">
                                          <p:val>
                                            <p:fltVal val="0"/>
                                          </p:val>
                                        </p:tav>
                                        <p:tav tm="100000">
                                          <p:val>
                                            <p:strVal val="#ppt_h"/>
                                          </p:val>
                                        </p:tav>
                                      </p:tavLst>
                                    </p:anim>
                                    <p:anim calcmode="lin" valueType="num">
                                      <p:cBhvr>
                                        <p:cTn id="36" dur="1000" fill="hold"/>
                                        <p:tgtEl>
                                          <p:spTgt spid="299"/>
                                        </p:tgtEl>
                                        <p:attrNameLst>
                                          <p:attrName>style.rotation</p:attrName>
                                        </p:attrNameLst>
                                      </p:cBhvr>
                                      <p:tavLst>
                                        <p:tav tm="0">
                                          <p:val>
                                            <p:fltVal val="90"/>
                                          </p:val>
                                        </p:tav>
                                        <p:tav tm="100000">
                                          <p:val>
                                            <p:fltVal val="0"/>
                                          </p:val>
                                        </p:tav>
                                      </p:tavLst>
                                    </p:anim>
                                    <p:animEffect transition="in" filter="fade">
                                      <p:cBhvr>
                                        <p:cTn id="37" dur="1000"/>
                                        <p:tgtEl>
                                          <p:spTgt spid="299"/>
                                        </p:tgtEl>
                                      </p:cBhvr>
                                    </p:animEffect>
                                  </p:childTnLst>
                                </p:cTn>
                              </p:par>
                              <p:par>
                                <p:cTn id="38" presetID="31" presetClass="entr" presetSubtype="0" fill="hold" nodeType="withEffect">
                                  <p:stCondLst>
                                    <p:cond delay="250"/>
                                  </p:stCondLst>
                                  <p:childTnLst>
                                    <p:set>
                                      <p:cBhvr>
                                        <p:cTn id="39" dur="1" fill="hold">
                                          <p:stCondLst>
                                            <p:cond delay="0"/>
                                          </p:stCondLst>
                                        </p:cTn>
                                        <p:tgtEl>
                                          <p:spTgt spid="296"/>
                                        </p:tgtEl>
                                        <p:attrNameLst>
                                          <p:attrName>style.visibility</p:attrName>
                                        </p:attrNameLst>
                                      </p:cBhvr>
                                      <p:to>
                                        <p:strVal val="visible"/>
                                      </p:to>
                                    </p:set>
                                    <p:anim calcmode="lin" valueType="num">
                                      <p:cBhvr>
                                        <p:cTn id="40" dur="1000" fill="hold"/>
                                        <p:tgtEl>
                                          <p:spTgt spid="296"/>
                                        </p:tgtEl>
                                        <p:attrNameLst>
                                          <p:attrName>ppt_w</p:attrName>
                                        </p:attrNameLst>
                                      </p:cBhvr>
                                      <p:tavLst>
                                        <p:tav tm="0">
                                          <p:val>
                                            <p:fltVal val="0"/>
                                          </p:val>
                                        </p:tav>
                                        <p:tav tm="100000">
                                          <p:val>
                                            <p:strVal val="#ppt_w"/>
                                          </p:val>
                                        </p:tav>
                                      </p:tavLst>
                                    </p:anim>
                                    <p:anim calcmode="lin" valueType="num">
                                      <p:cBhvr>
                                        <p:cTn id="41" dur="1000" fill="hold"/>
                                        <p:tgtEl>
                                          <p:spTgt spid="296"/>
                                        </p:tgtEl>
                                        <p:attrNameLst>
                                          <p:attrName>ppt_h</p:attrName>
                                        </p:attrNameLst>
                                      </p:cBhvr>
                                      <p:tavLst>
                                        <p:tav tm="0">
                                          <p:val>
                                            <p:fltVal val="0"/>
                                          </p:val>
                                        </p:tav>
                                        <p:tav tm="100000">
                                          <p:val>
                                            <p:strVal val="#ppt_h"/>
                                          </p:val>
                                        </p:tav>
                                      </p:tavLst>
                                    </p:anim>
                                    <p:anim calcmode="lin" valueType="num">
                                      <p:cBhvr>
                                        <p:cTn id="42" dur="1000" fill="hold"/>
                                        <p:tgtEl>
                                          <p:spTgt spid="296"/>
                                        </p:tgtEl>
                                        <p:attrNameLst>
                                          <p:attrName>style.rotation</p:attrName>
                                        </p:attrNameLst>
                                      </p:cBhvr>
                                      <p:tavLst>
                                        <p:tav tm="0">
                                          <p:val>
                                            <p:fltVal val="90"/>
                                          </p:val>
                                        </p:tav>
                                        <p:tav tm="100000">
                                          <p:val>
                                            <p:fltVal val="0"/>
                                          </p:val>
                                        </p:tav>
                                      </p:tavLst>
                                    </p:anim>
                                    <p:animEffect transition="in" filter="fade">
                                      <p:cBhvr>
                                        <p:cTn id="43" dur="1000"/>
                                        <p:tgtEl>
                                          <p:spTgt spid="296"/>
                                        </p:tgtEl>
                                      </p:cBhvr>
                                    </p:animEffect>
                                  </p:childTnLst>
                                </p:cTn>
                              </p:par>
                              <p:par>
                                <p:cTn id="44" presetID="31" presetClass="entr" presetSubtype="0" fill="hold" nodeType="withEffect">
                                  <p:stCondLst>
                                    <p:cond delay="250"/>
                                  </p:stCondLst>
                                  <p:childTnLst>
                                    <p:set>
                                      <p:cBhvr>
                                        <p:cTn id="45" dur="1" fill="hold">
                                          <p:stCondLst>
                                            <p:cond delay="0"/>
                                          </p:stCondLst>
                                        </p:cTn>
                                        <p:tgtEl>
                                          <p:spTgt spid="322"/>
                                        </p:tgtEl>
                                        <p:attrNameLst>
                                          <p:attrName>style.visibility</p:attrName>
                                        </p:attrNameLst>
                                      </p:cBhvr>
                                      <p:to>
                                        <p:strVal val="visible"/>
                                      </p:to>
                                    </p:set>
                                    <p:anim calcmode="lin" valueType="num">
                                      <p:cBhvr>
                                        <p:cTn id="46" dur="1000" fill="hold"/>
                                        <p:tgtEl>
                                          <p:spTgt spid="322"/>
                                        </p:tgtEl>
                                        <p:attrNameLst>
                                          <p:attrName>ppt_w</p:attrName>
                                        </p:attrNameLst>
                                      </p:cBhvr>
                                      <p:tavLst>
                                        <p:tav tm="0">
                                          <p:val>
                                            <p:fltVal val="0"/>
                                          </p:val>
                                        </p:tav>
                                        <p:tav tm="100000">
                                          <p:val>
                                            <p:strVal val="#ppt_w"/>
                                          </p:val>
                                        </p:tav>
                                      </p:tavLst>
                                    </p:anim>
                                    <p:anim calcmode="lin" valueType="num">
                                      <p:cBhvr>
                                        <p:cTn id="47" dur="1000" fill="hold"/>
                                        <p:tgtEl>
                                          <p:spTgt spid="322"/>
                                        </p:tgtEl>
                                        <p:attrNameLst>
                                          <p:attrName>ppt_h</p:attrName>
                                        </p:attrNameLst>
                                      </p:cBhvr>
                                      <p:tavLst>
                                        <p:tav tm="0">
                                          <p:val>
                                            <p:fltVal val="0"/>
                                          </p:val>
                                        </p:tav>
                                        <p:tav tm="100000">
                                          <p:val>
                                            <p:strVal val="#ppt_h"/>
                                          </p:val>
                                        </p:tav>
                                      </p:tavLst>
                                    </p:anim>
                                    <p:anim calcmode="lin" valueType="num">
                                      <p:cBhvr>
                                        <p:cTn id="48" dur="1000" fill="hold"/>
                                        <p:tgtEl>
                                          <p:spTgt spid="322"/>
                                        </p:tgtEl>
                                        <p:attrNameLst>
                                          <p:attrName>style.rotation</p:attrName>
                                        </p:attrNameLst>
                                      </p:cBhvr>
                                      <p:tavLst>
                                        <p:tav tm="0">
                                          <p:val>
                                            <p:fltVal val="90"/>
                                          </p:val>
                                        </p:tav>
                                        <p:tav tm="100000">
                                          <p:val>
                                            <p:fltVal val="0"/>
                                          </p:val>
                                        </p:tav>
                                      </p:tavLst>
                                    </p:anim>
                                    <p:animEffect transition="in" filter="fade">
                                      <p:cBhvr>
                                        <p:cTn id="49" dur="1000"/>
                                        <p:tgtEl>
                                          <p:spTgt spid="322"/>
                                        </p:tgtEl>
                                      </p:cBhvr>
                                    </p:animEffect>
                                  </p:childTnLst>
                                </p:cTn>
                              </p:par>
                              <p:par>
                                <p:cTn id="50" presetID="31" presetClass="entr" presetSubtype="0" fill="hold" nodeType="withEffect">
                                  <p:stCondLst>
                                    <p:cond delay="250"/>
                                  </p:stCondLst>
                                  <p:childTnLst>
                                    <p:set>
                                      <p:cBhvr>
                                        <p:cTn id="51" dur="1" fill="hold">
                                          <p:stCondLst>
                                            <p:cond delay="0"/>
                                          </p:stCondLst>
                                        </p:cTn>
                                        <p:tgtEl>
                                          <p:spTgt spid="325"/>
                                        </p:tgtEl>
                                        <p:attrNameLst>
                                          <p:attrName>style.visibility</p:attrName>
                                        </p:attrNameLst>
                                      </p:cBhvr>
                                      <p:to>
                                        <p:strVal val="visible"/>
                                      </p:to>
                                    </p:set>
                                    <p:anim calcmode="lin" valueType="num">
                                      <p:cBhvr>
                                        <p:cTn id="52" dur="1000" fill="hold"/>
                                        <p:tgtEl>
                                          <p:spTgt spid="325"/>
                                        </p:tgtEl>
                                        <p:attrNameLst>
                                          <p:attrName>ppt_w</p:attrName>
                                        </p:attrNameLst>
                                      </p:cBhvr>
                                      <p:tavLst>
                                        <p:tav tm="0">
                                          <p:val>
                                            <p:fltVal val="0"/>
                                          </p:val>
                                        </p:tav>
                                        <p:tav tm="100000">
                                          <p:val>
                                            <p:strVal val="#ppt_w"/>
                                          </p:val>
                                        </p:tav>
                                      </p:tavLst>
                                    </p:anim>
                                    <p:anim calcmode="lin" valueType="num">
                                      <p:cBhvr>
                                        <p:cTn id="53" dur="1000" fill="hold"/>
                                        <p:tgtEl>
                                          <p:spTgt spid="325"/>
                                        </p:tgtEl>
                                        <p:attrNameLst>
                                          <p:attrName>ppt_h</p:attrName>
                                        </p:attrNameLst>
                                      </p:cBhvr>
                                      <p:tavLst>
                                        <p:tav tm="0">
                                          <p:val>
                                            <p:fltVal val="0"/>
                                          </p:val>
                                        </p:tav>
                                        <p:tav tm="100000">
                                          <p:val>
                                            <p:strVal val="#ppt_h"/>
                                          </p:val>
                                        </p:tav>
                                      </p:tavLst>
                                    </p:anim>
                                    <p:anim calcmode="lin" valueType="num">
                                      <p:cBhvr>
                                        <p:cTn id="54" dur="1000" fill="hold"/>
                                        <p:tgtEl>
                                          <p:spTgt spid="325"/>
                                        </p:tgtEl>
                                        <p:attrNameLst>
                                          <p:attrName>style.rotation</p:attrName>
                                        </p:attrNameLst>
                                      </p:cBhvr>
                                      <p:tavLst>
                                        <p:tav tm="0">
                                          <p:val>
                                            <p:fltVal val="90"/>
                                          </p:val>
                                        </p:tav>
                                        <p:tav tm="100000">
                                          <p:val>
                                            <p:fltVal val="0"/>
                                          </p:val>
                                        </p:tav>
                                      </p:tavLst>
                                    </p:anim>
                                    <p:animEffect transition="in" filter="fade">
                                      <p:cBhvr>
                                        <p:cTn id="55" dur="1000"/>
                                        <p:tgtEl>
                                          <p:spTgt spid="325"/>
                                        </p:tgtEl>
                                      </p:cBhvr>
                                    </p:animEffect>
                                  </p:childTnLst>
                                </p:cTn>
                              </p:par>
                              <p:par>
                                <p:cTn id="56" presetID="31" presetClass="entr" presetSubtype="0" fill="hold" nodeType="withEffect">
                                  <p:stCondLst>
                                    <p:cond delay="250"/>
                                  </p:stCondLst>
                                  <p:childTnLst>
                                    <p:set>
                                      <p:cBhvr>
                                        <p:cTn id="57" dur="1" fill="hold">
                                          <p:stCondLst>
                                            <p:cond delay="0"/>
                                          </p:stCondLst>
                                        </p:cTn>
                                        <p:tgtEl>
                                          <p:spTgt spid="328"/>
                                        </p:tgtEl>
                                        <p:attrNameLst>
                                          <p:attrName>style.visibility</p:attrName>
                                        </p:attrNameLst>
                                      </p:cBhvr>
                                      <p:to>
                                        <p:strVal val="visible"/>
                                      </p:to>
                                    </p:set>
                                    <p:anim calcmode="lin" valueType="num">
                                      <p:cBhvr>
                                        <p:cTn id="58" dur="1000" fill="hold"/>
                                        <p:tgtEl>
                                          <p:spTgt spid="328"/>
                                        </p:tgtEl>
                                        <p:attrNameLst>
                                          <p:attrName>ppt_w</p:attrName>
                                        </p:attrNameLst>
                                      </p:cBhvr>
                                      <p:tavLst>
                                        <p:tav tm="0">
                                          <p:val>
                                            <p:fltVal val="0"/>
                                          </p:val>
                                        </p:tav>
                                        <p:tav tm="100000">
                                          <p:val>
                                            <p:strVal val="#ppt_w"/>
                                          </p:val>
                                        </p:tav>
                                      </p:tavLst>
                                    </p:anim>
                                    <p:anim calcmode="lin" valueType="num">
                                      <p:cBhvr>
                                        <p:cTn id="59" dur="1000" fill="hold"/>
                                        <p:tgtEl>
                                          <p:spTgt spid="328"/>
                                        </p:tgtEl>
                                        <p:attrNameLst>
                                          <p:attrName>ppt_h</p:attrName>
                                        </p:attrNameLst>
                                      </p:cBhvr>
                                      <p:tavLst>
                                        <p:tav tm="0">
                                          <p:val>
                                            <p:fltVal val="0"/>
                                          </p:val>
                                        </p:tav>
                                        <p:tav tm="100000">
                                          <p:val>
                                            <p:strVal val="#ppt_h"/>
                                          </p:val>
                                        </p:tav>
                                      </p:tavLst>
                                    </p:anim>
                                    <p:anim calcmode="lin" valueType="num">
                                      <p:cBhvr>
                                        <p:cTn id="60" dur="1000" fill="hold"/>
                                        <p:tgtEl>
                                          <p:spTgt spid="328"/>
                                        </p:tgtEl>
                                        <p:attrNameLst>
                                          <p:attrName>style.rotation</p:attrName>
                                        </p:attrNameLst>
                                      </p:cBhvr>
                                      <p:tavLst>
                                        <p:tav tm="0">
                                          <p:val>
                                            <p:fltVal val="90"/>
                                          </p:val>
                                        </p:tav>
                                        <p:tav tm="100000">
                                          <p:val>
                                            <p:fltVal val="0"/>
                                          </p:val>
                                        </p:tav>
                                      </p:tavLst>
                                    </p:anim>
                                    <p:animEffect transition="in" filter="fade">
                                      <p:cBhvr>
                                        <p:cTn id="61" dur="1000"/>
                                        <p:tgtEl>
                                          <p:spTgt spid="328"/>
                                        </p:tgtEl>
                                      </p:cBhvr>
                                    </p:animEffect>
                                  </p:childTnLst>
                                </p:cTn>
                              </p:par>
                              <p:par>
                                <p:cTn id="62" presetID="31" presetClass="entr" presetSubtype="0" fill="hold" nodeType="withEffect">
                                  <p:stCondLst>
                                    <p:cond delay="250"/>
                                  </p:stCondLst>
                                  <p:childTnLst>
                                    <p:set>
                                      <p:cBhvr>
                                        <p:cTn id="63" dur="1" fill="hold">
                                          <p:stCondLst>
                                            <p:cond delay="0"/>
                                          </p:stCondLst>
                                        </p:cTn>
                                        <p:tgtEl>
                                          <p:spTgt spid="278"/>
                                        </p:tgtEl>
                                        <p:attrNameLst>
                                          <p:attrName>style.visibility</p:attrName>
                                        </p:attrNameLst>
                                      </p:cBhvr>
                                      <p:to>
                                        <p:strVal val="visible"/>
                                      </p:to>
                                    </p:set>
                                    <p:anim calcmode="lin" valueType="num">
                                      <p:cBhvr>
                                        <p:cTn id="64" dur="1000" fill="hold"/>
                                        <p:tgtEl>
                                          <p:spTgt spid="278"/>
                                        </p:tgtEl>
                                        <p:attrNameLst>
                                          <p:attrName>ppt_w</p:attrName>
                                        </p:attrNameLst>
                                      </p:cBhvr>
                                      <p:tavLst>
                                        <p:tav tm="0">
                                          <p:val>
                                            <p:fltVal val="0"/>
                                          </p:val>
                                        </p:tav>
                                        <p:tav tm="100000">
                                          <p:val>
                                            <p:strVal val="#ppt_w"/>
                                          </p:val>
                                        </p:tav>
                                      </p:tavLst>
                                    </p:anim>
                                    <p:anim calcmode="lin" valueType="num">
                                      <p:cBhvr>
                                        <p:cTn id="65" dur="1000" fill="hold"/>
                                        <p:tgtEl>
                                          <p:spTgt spid="278"/>
                                        </p:tgtEl>
                                        <p:attrNameLst>
                                          <p:attrName>ppt_h</p:attrName>
                                        </p:attrNameLst>
                                      </p:cBhvr>
                                      <p:tavLst>
                                        <p:tav tm="0">
                                          <p:val>
                                            <p:fltVal val="0"/>
                                          </p:val>
                                        </p:tav>
                                        <p:tav tm="100000">
                                          <p:val>
                                            <p:strVal val="#ppt_h"/>
                                          </p:val>
                                        </p:tav>
                                      </p:tavLst>
                                    </p:anim>
                                    <p:anim calcmode="lin" valueType="num">
                                      <p:cBhvr>
                                        <p:cTn id="66" dur="1000" fill="hold"/>
                                        <p:tgtEl>
                                          <p:spTgt spid="278"/>
                                        </p:tgtEl>
                                        <p:attrNameLst>
                                          <p:attrName>style.rotation</p:attrName>
                                        </p:attrNameLst>
                                      </p:cBhvr>
                                      <p:tavLst>
                                        <p:tav tm="0">
                                          <p:val>
                                            <p:fltVal val="90"/>
                                          </p:val>
                                        </p:tav>
                                        <p:tav tm="100000">
                                          <p:val>
                                            <p:fltVal val="0"/>
                                          </p:val>
                                        </p:tav>
                                      </p:tavLst>
                                    </p:anim>
                                    <p:animEffect transition="in" filter="fade">
                                      <p:cBhvr>
                                        <p:cTn id="67" dur="1000"/>
                                        <p:tgtEl>
                                          <p:spTgt spid="278"/>
                                        </p:tgtEl>
                                      </p:cBhvr>
                                    </p:animEffect>
                                  </p:childTnLst>
                                </p:cTn>
                              </p:par>
                              <p:par>
                                <p:cTn id="68" presetID="31" presetClass="entr" presetSubtype="0" fill="hold" nodeType="withEffect">
                                  <p:stCondLst>
                                    <p:cond delay="250"/>
                                  </p:stCondLst>
                                  <p:childTnLst>
                                    <p:set>
                                      <p:cBhvr>
                                        <p:cTn id="69" dur="1" fill="hold">
                                          <p:stCondLst>
                                            <p:cond delay="0"/>
                                          </p:stCondLst>
                                        </p:cTn>
                                        <p:tgtEl>
                                          <p:spTgt spid="279"/>
                                        </p:tgtEl>
                                        <p:attrNameLst>
                                          <p:attrName>style.visibility</p:attrName>
                                        </p:attrNameLst>
                                      </p:cBhvr>
                                      <p:to>
                                        <p:strVal val="visible"/>
                                      </p:to>
                                    </p:set>
                                    <p:anim calcmode="lin" valueType="num">
                                      <p:cBhvr>
                                        <p:cTn id="70" dur="1000" fill="hold"/>
                                        <p:tgtEl>
                                          <p:spTgt spid="279"/>
                                        </p:tgtEl>
                                        <p:attrNameLst>
                                          <p:attrName>ppt_w</p:attrName>
                                        </p:attrNameLst>
                                      </p:cBhvr>
                                      <p:tavLst>
                                        <p:tav tm="0">
                                          <p:val>
                                            <p:fltVal val="0"/>
                                          </p:val>
                                        </p:tav>
                                        <p:tav tm="100000">
                                          <p:val>
                                            <p:strVal val="#ppt_w"/>
                                          </p:val>
                                        </p:tav>
                                      </p:tavLst>
                                    </p:anim>
                                    <p:anim calcmode="lin" valueType="num">
                                      <p:cBhvr>
                                        <p:cTn id="71" dur="1000" fill="hold"/>
                                        <p:tgtEl>
                                          <p:spTgt spid="279"/>
                                        </p:tgtEl>
                                        <p:attrNameLst>
                                          <p:attrName>ppt_h</p:attrName>
                                        </p:attrNameLst>
                                      </p:cBhvr>
                                      <p:tavLst>
                                        <p:tav tm="0">
                                          <p:val>
                                            <p:fltVal val="0"/>
                                          </p:val>
                                        </p:tav>
                                        <p:tav tm="100000">
                                          <p:val>
                                            <p:strVal val="#ppt_h"/>
                                          </p:val>
                                        </p:tav>
                                      </p:tavLst>
                                    </p:anim>
                                    <p:anim calcmode="lin" valueType="num">
                                      <p:cBhvr>
                                        <p:cTn id="72" dur="1000" fill="hold"/>
                                        <p:tgtEl>
                                          <p:spTgt spid="279"/>
                                        </p:tgtEl>
                                        <p:attrNameLst>
                                          <p:attrName>style.rotation</p:attrName>
                                        </p:attrNameLst>
                                      </p:cBhvr>
                                      <p:tavLst>
                                        <p:tav tm="0">
                                          <p:val>
                                            <p:fltVal val="90"/>
                                          </p:val>
                                        </p:tav>
                                        <p:tav tm="100000">
                                          <p:val>
                                            <p:fltVal val="0"/>
                                          </p:val>
                                        </p:tav>
                                      </p:tavLst>
                                    </p:anim>
                                    <p:animEffect transition="in" filter="fade">
                                      <p:cBhvr>
                                        <p:cTn id="73" dur="1000"/>
                                        <p:tgtEl>
                                          <p:spTgt spid="279"/>
                                        </p:tgtEl>
                                      </p:cBhvr>
                                    </p:animEffect>
                                  </p:childTnLst>
                                </p:cTn>
                              </p:par>
                              <p:par>
                                <p:cTn id="74" presetID="31" presetClass="entr" presetSubtype="0" fill="hold" nodeType="withEffect">
                                  <p:stCondLst>
                                    <p:cond delay="250"/>
                                  </p:stCondLst>
                                  <p:childTnLst>
                                    <p:set>
                                      <p:cBhvr>
                                        <p:cTn id="75" dur="1" fill="hold">
                                          <p:stCondLst>
                                            <p:cond delay="0"/>
                                          </p:stCondLst>
                                        </p:cTn>
                                        <p:tgtEl>
                                          <p:spTgt spid="282"/>
                                        </p:tgtEl>
                                        <p:attrNameLst>
                                          <p:attrName>style.visibility</p:attrName>
                                        </p:attrNameLst>
                                      </p:cBhvr>
                                      <p:to>
                                        <p:strVal val="visible"/>
                                      </p:to>
                                    </p:set>
                                    <p:anim calcmode="lin" valueType="num">
                                      <p:cBhvr>
                                        <p:cTn id="76" dur="1000" fill="hold"/>
                                        <p:tgtEl>
                                          <p:spTgt spid="282"/>
                                        </p:tgtEl>
                                        <p:attrNameLst>
                                          <p:attrName>ppt_w</p:attrName>
                                        </p:attrNameLst>
                                      </p:cBhvr>
                                      <p:tavLst>
                                        <p:tav tm="0">
                                          <p:val>
                                            <p:fltVal val="0"/>
                                          </p:val>
                                        </p:tav>
                                        <p:tav tm="100000">
                                          <p:val>
                                            <p:strVal val="#ppt_w"/>
                                          </p:val>
                                        </p:tav>
                                      </p:tavLst>
                                    </p:anim>
                                    <p:anim calcmode="lin" valueType="num">
                                      <p:cBhvr>
                                        <p:cTn id="77" dur="1000" fill="hold"/>
                                        <p:tgtEl>
                                          <p:spTgt spid="282"/>
                                        </p:tgtEl>
                                        <p:attrNameLst>
                                          <p:attrName>ppt_h</p:attrName>
                                        </p:attrNameLst>
                                      </p:cBhvr>
                                      <p:tavLst>
                                        <p:tav tm="0">
                                          <p:val>
                                            <p:fltVal val="0"/>
                                          </p:val>
                                        </p:tav>
                                        <p:tav tm="100000">
                                          <p:val>
                                            <p:strVal val="#ppt_h"/>
                                          </p:val>
                                        </p:tav>
                                      </p:tavLst>
                                    </p:anim>
                                    <p:anim calcmode="lin" valueType="num">
                                      <p:cBhvr>
                                        <p:cTn id="78" dur="1000" fill="hold"/>
                                        <p:tgtEl>
                                          <p:spTgt spid="282"/>
                                        </p:tgtEl>
                                        <p:attrNameLst>
                                          <p:attrName>style.rotation</p:attrName>
                                        </p:attrNameLst>
                                      </p:cBhvr>
                                      <p:tavLst>
                                        <p:tav tm="0">
                                          <p:val>
                                            <p:fltVal val="90"/>
                                          </p:val>
                                        </p:tav>
                                        <p:tav tm="100000">
                                          <p:val>
                                            <p:fltVal val="0"/>
                                          </p:val>
                                        </p:tav>
                                      </p:tavLst>
                                    </p:anim>
                                    <p:animEffect transition="in" filter="fade">
                                      <p:cBhvr>
                                        <p:cTn id="79" dur="1000"/>
                                        <p:tgtEl>
                                          <p:spTgt spid="282"/>
                                        </p:tgtEl>
                                      </p:cBhvr>
                                    </p:animEffect>
                                  </p:childTnLst>
                                </p:cTn>
                              </p:par>
                              <p:par>
                                <p:cTn id="80" presetID="31" presetClass="entr" presetSubtype="0" fill="hold" nodeType="withEffect">
                                  <p:stCondLst>
                                    <p:cond delay="250"/>
                                  </p:stCondLst>
                                  <p:childTnLst>
                                    <p:set>
                                      <p:cBhvr>
                                        <p:cTn id="81" dur="1" fill="hold">
                                          <p:stCondLst>
                                            <p:cond delay="0"/>
                                          </p:stCondLst>
                                        </p:cTn>
                                        <p:tgtEl>
                                          <p:spTgt spid="285"/>
                                        </p:tgtEl>
                                        <p:attrNameLst>
                                          <p:attrName>style.visibility</p:attrName>
                                        </p:attrNameLst>
                                      </p:cBhvr>
                                      <p:to>
                                        <p:strVal val="visible"/>
                                      </p:to>
                                    </p:set>
                                    <p:anim calcmode="lin" valueType="num">
                                      <p:cBhvr>
                                        <p:cTn id="82" dur="1000" fill="hold"/>
                                        <p:tgtEl>
                                          <p:spTgt spid="285"/>
                                        </p:tgtEl>
                                        <p:attrNameLst>
                                          <p:attrName>ppt_w</p:attrName>
                                        </p:attrNameLst>
                                      </p:cBhvr>
                                      <p:tavLst>
                                        <p:tav tm="0">
                                          <p:val>
                                            <p:fltVal val="0"/>
                                          </p:val>
                                        </p:tav>
                                        <p:tav tm="100000">
                                          <p:val>
                                            <p:strVal val="#ppt_w"/>
                                          </p:val>
                                        </p:tav>
                                      </p:tavLst>
                                    </p:anim>
                                    <p:anim calcmode="lin" valueType="num">
                                      <p:cBhvr>
                                        <p:cTn id="83" dur="1000" fill="hold"/>
                                        <p:tgtEl>
                                          <p:spTgt spid="285"/>
                                        </p:tgtEl>
                                        <p:attrNameLst>
                                          <p:attrName>ppt_h</p:attrName>
                                        </p:attrNameLst>
                                      </p:cBhvr>
                                      <p:tavLst>
                                        <p:tav tm="0">
                                          <p:val>
                                            <p:fltVal val="0"/>
                                          </p:val>
                                        </p:tav>
                                        <p:tav tm="100000">
                                          <p:val>
                                            <p:strVal val="#ppt_h"/>
                                          </p:val>
                                        </p:tav>
                                      </p:tavLst>
                                    </p:anim>
                                    <p:anim calcmode="lin" valueType="num">
                                      <p:cBhvr>
                                        <p:cTn id="84" dur="1000" fill="hold"/>
                                        <p:tgtEl>
                                          <p:spTgt spid="285"/>
                                        </p:tgtEl>
                                        <p:attrNameLst>
                                          <p:attrName>style.rotation</p:attrName>
                                        </p:attrNameLst>
                                      </p:cBhvr>
                                      <p:tavLst>
                                        <p:tav tm="0">
                                          <p:val>
                                            <p:fltVal val="90"/>
                                          </p:val>
                                        </p:tav>
                                        <p:tav tm="100000">
                                          <p:val>
                                            <p:fltVal val="0"/>
                                          </p:val>
                                        </p:tav>
                                      </p:tavLst>
                                    </p:anim>
                                    <p:animEffect transition="in" filter="fade">
                                      <p:cBhvr>
                                        <p:cTn id="85" dur="1000"/>
                                        <p:tgtEl>
                                          <p:spTgt spid="285"/>
                                        </p:tgtEl>
                                      </p:cBhvr>
                                    </p:animEffect>
                                  </p:childTnLst>
                                </p:cTn>
                              </p:par>
                              <p:par>
                                <p:cTn id="86" presetID="31" presetClass="entr" presetSubtype="0" fill="hold" nodeType="withEffect">
                                  <p:stCondLst>
                                    <p:cond delay="250"/>
                                  </p:stCondLst>
                                  <p:childTnLst>
                                    <p:set>
                                      <p:cBhvr>
                                        <p:cTn id="87" dur="1" fill="hold">
                                          <p:stCondLst>
                                            <p:cond delay="0"/>
                                          </p:stCondLst>
                                        </p:cTn>
                                        <p:tgtEl>
                                          <p:spTgt spid="317"/>
                                        </p:tgtEl>
                                        <p:attrNameLst>
                                          <p:attrName>style.visibility</p:attrName>
                                        </p:attrNameLst>
                                      </p:cBhvr>
                                      <p:to>
                                        <p:strVal val="visible"/>
                                      </p:to>
                                    </p:set>
                                    <p:anim calcmode="lin" valueType="num">
                                      <p:cBhvr>
                                        <p:cTn id="88" dur="1000" fill="hold"/>
                                        <p:tgtEl>
                                          <p:spTgt spid="317"/>
                                        </p:tgtEl>
                                        <p:attrNameLst>
                                          <p:attrName>ppt_w</p:attrName>
                                        </p:attrNameLst>
                                      </p:cBhvr>
                                      <p:tavLst>
                                        <p:tav tm="0">
                                          <p:val>
                                            <p:fltVal val="0"/>
                                          </p:val>
                                        </p:tav>
                                        <p:tav tm="100000">
                                          <p:val>
                                            <p:strVal val="#ppt_w"/>
                                          </p:val>
                                        </p:tav>
                                      </p:tavLst>
                                    </p:anim>
                                    <p:anim calcmode="lin" valueType="num">
                                      <p:cBhvr>
                                        <p:cTn id="89" dur="1000" fill="hold"/>
                                        <p:tgtEl>
                                          <p:spTgt spid="317"/>
                                        </p:tgtEl>
                                        <p:attrNameLst>
                                          <p:attrName>ppt_h</p:attrName>
                                        </p:attrNameLst>
                                      </p:cBhvr>
                                      <p:tavLst>
                                        <p:tav tm="0">
                                          <p:val>
                                            <p:fltVal val="0"/>
                                          </p:val>
                                        </p:tav>
                                        <p:tav tm="100000">
                                          <p:val>
                                            <p:strVal val="#ppt_h"/>
                                          </p:val>
                                        </p:tav>
                                      </p:tavLst>
                                    </p:anim>
                                    <p:anim calcmode="lin" valueType="num">
                                      <p:cBhvr>
                                        <p:cTn id="90" dur="1000" fill="hold"/>
                                        <p:tgtEl>
                                          <p:spTgt spid="317"/>
                                        </p:tgtEl>
                                        <p:attrNameLst>
                                          <p:attrName>style.rotation</p:attrName>
                                        </p:attrNameLst>
                                      </p:cBhvr>
                                      <p:tavLst>
                                        <p:tav tm="0">
                                          <p:val>
                                            <p:fltVal val="90"/>
                                          </p:val>
                                        </p:tav>
                                        <p:tav tm="100000">
                                          <p:val>
                                            <p:fltVal val="0"/>
                                          </p:val>
                                        </p:tav>
                                      </p:tavLst>
                                    </p:anim>
                                    <p:animEffect transition="in" filter="fade">
                                      <p:cBhvr>
                                        <p:cTn id="91" dur="1000"/>
                                        <p:tgtEl>
                                          <p:spTgt spid="317"/>
                                        </p:tgtEl>
                                      </p:cBhvr>
                                    </p:animEffect>
                                  </p:childTnLst>
                                </p:cTn>
                              </p:par>
                              <p:par>
                                <p:cTn id="92" presetID="31" presetClass="entr" presetSubtype="0" fill="hold" nodeType="withEffect">
                                  <p:stCondLst>
                                    <p:cond delay="250"/>
                                  </p:stCondLst>
                                  <p:childTnLst>
                                    <p:set>
                                      <p:cBhvr>
                                        <p:cTn id="93" dur="1" fill="hold">
                                          <p:stCondLst>
                                            <p:cond delay="0"/>
                                          </p:stCondLst>
                                        </p:cTn>
                                        <p:tgtEl>
                                          <p:spTgt spid="307"/>
                                        </p:tgtEl>
                                        <p:attrNameLst>
                                          <p:attrName>style.visibility</p:attrName>
                                        </p:attrNameLst>
                                      </p:cBhvr>
                                      <p:to>
                                        <p:strVal val="visible"/>
                                      </p:to>
                                    </p:set>
                                    <p:anim calcmode="lin" valueType="num">
                                      <p:cBhvr>
                                        <p:cTn id="94" dur="1000" fill="hold"/>
                                        <p:tgtEl>
                                          <p:spTgt spid="307"/>
                                        </p:tgtEl>
                                        <p:attrNameLst>
                                          <p:attrName>ppt_w</p:attrName>
                                        </p:attrNameLst>
                                      </p:cBhvr>
                                      <p:tavLst>
                                        <p:tav tm="0">
                                          <p:val>
                                            <p:fltVal val="0"/>
                                          </p:val>
                                        </p:tav>
                                        <p:tav tm="100000">
                                          <p:val>
                                            <p:strVal val="#ppt_w"/>
                                          </p:val>
                                        </p:tav>
                                      </p:tavLst>
                                    </p:anim>
                                    <p:anim calcmode="lin" valueType="num">
                                      <p:cBhvr>
                                        <p:cTn id="95" dur="1000" fill="hold"/>
                                        <p:tgtEl>
                                          <p:spTgt spid="307"/>
                                        </p:tgtEl>
                                        <p:attrNameLst>
                                          <p:attrName>ppt_h</p:attrName>
                                        </p:attrNameLst>
                                      </p:cBhvr>
                                      <p:tavLst>
                                        <p:tav tm="0">
                                          <p:val>
                                            <p:fltVal val="0"/>
                                          </p:val>
                                        </p:tav>
                                        <p:tav tm="100000">
                                          <p:val>
                                            <p:strVal val="#ppt_h"/>
                                          </p:val>
                                        </p:tav>
                                      </p:tavLst>
                                    </p:anim>
                                    <p:anim calcmode="lin" valueType="num">
                                      <p:cBhvr>
                                        <p:cTn id="96" dur="1000" fill="hold"/>
                                        <p:tgtEl>
                                          <p:spTgt spid="307"/>
                                        </p:tgtEl>
                                        <p:attrNameLst>
                                          <p:attrName>style.rotation</p:attrName>
                                        </p:attrNameLst>
                                      </p:cBhvr>
                                      <p:tavLst>
                                        <p:tav tm="0">
                                          <p:val>
                                            <p:fltVal val="90"/>
                                          </p:val>
                                        </p:tav>
                                        <p:tav tm="100000">
                                          <p:val>
                                            <p:fltVal val="0"/>
                                          </p:val>
                                        </p:tav>
                                      </p:tavLst>
                                    </p:anim>
                                    <p:animEffect transition="in" filter="fade">
                                      <p:cBhvr>
                                        <p:cTn id="97" dur="1000"/>
                                        <p:tgtEl>
                                          <p:spTgt spid="307"/>
                                        </p:tgtEl>
                                      </p:cBhvr>
                                    </p:animEffect>
                                  </p:childTnLst>
                                </p:cTn>
                              </p:par>
                              <p:par>
                                <p:cTn id="98" presetID="31" presetClass="entr" presetSubtype="0" fill="hold" nodeType="withEffect">
                                  <p:stCondLst>
                                    <p:cond delay="250"/>
                                  </p:stCondLst>
                                  <p:childTnLst>
                                    <p:set>
                                      <p:cBhvr>
                                        <p:cTn id="99" dur="1" fill="hold">
                                          <p:stCondLst>
                                            <p:cond delay="0"/>
                                          </p:stCondLst>
                                        </p:cTn>
                                        <p:tgtEl>
                                          <p:spTgt spid="314"/>
                                        </p:tgtEl>
                                        <p:attrNameLst>
                                          <p:attrName>style.visibility</p:attrName>
                                        </p:attrNameLst>
                                      </p:cBhvr>
                                      <p:to>
                                        <p:strVal val="visible"/>
                                      </p:to>
                                    </p:set>
                                    <p:anim calcmode="lin" valueType="num">
                                      <p:cBhvr>
                                        <p:cTn id="100" dur="1000" fill="hold"/>
                                        <p:tgtEl>
                                          <p:spTgt spid="314"/>
                                        </p:tgtEl>
                                        <p:attrNameLst>
                                          <p:attrName>ppt_w</p:attrName>
                                        </p:attrNameLst>
                                      </p:cBhvr>
                                      <p:tavLst>
                                        <p:tav tm="0">
                                          <p:val>
                                            <p:fltVal val="0"/>
                                          </p:val>
                                        </p:tav>
                                        <p:tav tm="100000">
                                          <p:val>
                                            <p:strVal val="#ppt_w"/>
                                          </p:val>
                                        </p:tav>
                                      </p:tavLst>
                                    </p:anim>
                                    <p:anim calcmode="lin" valueType="num">
                                      <p:cBhvr>
                                        <p:cTn id="101" dur="1000" fill="hold"/>
                                        <p:tgtEl>
                                          <p:spTgt spid="314"/>
                                        </p:tgtEl>
                                        <p:attrNameLst>
                                          <p:attrName>ppt_h</p:attrName>
                                        </p:attrNameLst>
                                      </p:cBhvr>
                                      <p:tavLst>
                                        <p:tav tm="0">
                                          <p:val>
                                            <p:fltVal val="0"/>
                                          </p:val>
                                        </p:tav>
                                        <p:tav tm="100000">
                                          <p:val>
                                            <p:strVal val="#ppt_h"/>
                                          </p:val>
                                        </p:tav>
                                      </p:tavLst>
                                    </p:anim>
                                    <p:anim calcmode="lin" valueType="num">
                                      <p:cBhvr>
                                        <p:cTn id="102" dur="1000" fill="hold"/>
                                        <p:tgtEl>
                                          <p:spTgt spid="314"/>
                                        </p:tgtEl>
                                        <p:attrNameLst>
                                          <p:attrName>style.rotation</p:attrName>
                                        </p:attrNameLst>
                                      </p:cBhvr>
                                      <p:tavLst>
                                        <p:tav tm="0">
                                          <p:val>
                                            <p:fltVal val="90"/>
                                          </p:val>
                                        </p:tav>
                                        <p:tav tm="100000">
                                          <p:val>
                                            <p:fltVal val="0"/>
                                          </p:val>
                                        </p:tav>
                                      </p:tavLst>
                                    </p:anim>
                                    <p:animEffect transition="in" filter="fade">
                                      <p:cBhvr>
                                        <p:cTn id="103" dur="1000"/>
                                        <p:tgtEl>
                                          <p:spTgt spid="314"/>
                                        </p:tgtEl>
                                      </p:cBhvr>
                                    </p:animEffect>
                                  </p:childTnLst>
                                </p:cTn>
                              </p:par>
                              <p:par>
                                <p:cTn id="104" presetID="53" presetClass="entr" presetSubtype="16" fill="hold" grpId="0" nodeType="withEffect">
                                  <p:stCondLst>
                                    <p:cond delay="750"/>
                                  </p:stCondLst>
                                  <p:childTnLst>
                                    <p:set>
                                      <p:cBhvr>
                                        <p:cTn id="105" dur="1" fill="hold">
                                          <p:stCondLst>
                                            <p:cond delay="0"/>
                                          </p:stCondLst>
                                        </p:cTn>
                                        <p:tgtEl>
                                          <p:spTgt spid="250"/>
                                        </p:tgtEl>
                                        <p:attrNameLst>
                                          <p:attrName>style.visibility</p:attrName>
                                        </p:attrNameLst>
                                      </p:cBhvr>
                                      <p:to>
                                        <p:strVal val="visible"/>
                                      </p:to>
                                    </p:set>
                                    <p:anim calcmode="lin" valueType="num">
                                      <p:cBhvr>
                                        <p:cTn id="106" dur="750" fill="hold"/>
                                        <p:tgtEl>
                                          <p:spTgt spid="250"/>
                                        </p:tgtEl>
                                        <p:attrNameLst>
                                          <p:attrName>ppt_w</p:attrName>
                                        </p:attrNameLst>
                                      </p:cBhvr>
                                      <p:tavLst>
                                        <p:tav tm="0">
                                          <p:val>
                                            <p:fltVal val="0"/>
                                          </p:val>
                                        </p:tav>
                                        <p:tav tm="100000">
                                          <p:val>
                                            <p:strVal val="#ppt_w"/>
                                          </p:val>
                                        </p:tav>
                                      </p:tavLst>
                                    </p:anim>
                                    <p:anim calcmode="lin" valueType="num">
                                      <p:cBhvr>
                                        <p:cTn id="107" dur="750" fill="hold"/>
                                        <p:tgtEl>
                                          <p:spTgt spid="250"/>
                                        </p:tgtEl>
                                        <p:attrNameLst>
                                          <p:attrName>ppt_h</p:attrName>
                                        </p:attrNameLst>
                                      </p:cBhvr>
                                      <p:tavLst>
                                        <p:tav tm="0">
                                          <p:val>
                                            <p:fltVal val="0"/>
                                          </p:val>
                                        </p:tav>
                                        <p:tav tm="100000">
                                          <p:val>
                                            <p:strVal val="#ppt_h"/>
                                          </p:val>
                                        </p:tav>
                                      </p:tavLst>
                                    </p:anim>
                                    <p:animEffect transition="in" filter="fade">
                                      <p:cBhvr>
                                        <p:cTn id="108" dur="750"/>
                                        <p:tgtEl>
                                          <p:spTgt spid="250"/>
                                        </p:tgtEl>
                                      </p:cBhvr>
                                    </p:animEffect>
                                  </p:childTnLst>
                                </p:cTn>
                              </p:par>
                              <p:par>
                                <p:cTn id="109" presetID="53" presetClass="entr" presetSubtype="16" fill="hold" grpId="0" nodeType="withEffect">
                                  <p:stCondLst>
                                    <p:cond delay="750"/>
                                  </p:stCondLst>
                                  <p:childTnLst>
                                    <p:set>
                                      <p:cBhvr>
                                        <p:cTn id="110" dur="1" fill="hold">
                                          <p:stCondLst>
                                            <p:cond delay="0"/>
                                          </p:stCondLst>
                                        </p:cTn>
                                        <p:tgtEl>
                                          <p:spTgt spid="264"/>
                                        </p:tgtEl>
                                        <p:attrNameLst>
                                          <p:attrName>style.visibility</p:attrName>
                                        </p:attrNameLst>
                                      </p:cBhvr>
                                      <p:to>
                                        <p:strVal val="visible"/>
                                      </p:to>
                                    </p:set>
                                    <p:anim calcmode="lin" valueType="num">
                                      <p:cBhvr>
                                        <p:cTn id="111" dur="750" fill="hold"/>
                                        <p:tgtEl>
                                          <p:spTgt spid="264"/>
                                        </p:tgtEl>
                                        <p:attrNameLst>
                                          <p:attrName>ppt_w</p:attrName>
                                        </p:attrNameLst>
                                      </p:cBhvr>
                                      <p:tavLst>
                                        <p:tav tm="0">
                                          <p:val>
                                            <p:fltVal val="0"/>
                                          </p:val>
                                        </p:tav>
                                        <p:tav tm="100000">
                                          <p:val>
                                            <p:strVal val="#ppt_w"/>
                                          </p:val>
                                        </p:tav>
                                      </p:tavLst>
                                    </p:anim>
                                    <p:anim calcmode="lin" valueType="num">
                                      <p:cBhvr>
                                        <p:cTn id="112" dur="750" fill="hold"/>
                                        <p:tgtEl>
                                          <p:spTgt spid="264"/>
                                        </p:tgtEl>
                                        <p:attrNameLst>
                                          <p:attrName>ppt_h</p:attrName>
                                        </p:attrNameLst>
                                      </p:cBhvr>
                                      <p:tavLst>
                                        <p:tav tm="0">
                                          <p:val>
                                            <p:fltVal val="0"/>
                                          </p:val>
                                        </p:tav>
                                        <p:tav tm="100000">
                                          <p:val>
                                            <p:strVal val="#ppt_h"/>
                                          </p:val>
                                        </p:tav>
                                      </p:tavLst>
                                    </p:anim>
                                    <p:animEffect transition="in" filter="fade">
                                      <p:cBhvr>
                                        <p:cTn id="113" dur="750"/>
                                        <p:tgtEl>
                                          <p:spTgt spid="264"/>
                                        </p:tgtEl>
                                      </p:cBhvr>
                                    </p:animEffect>
                                  </p:childTnLst>
                                </p:cTn>
                              </p:par>
                              <p:par>
                                <p:cTn id="114" presetID="53" presetClass="entr" presetSubtype="16" fill="hold" grpId="0" nodeType="withEffect">
                                  <p:stCondLst>
                                    <p:cond delay="750"/>
                                  </p:stCondLst>
                                  <p:childTnLst>
                                    <p:set>
                                      <p:cBhvr>
                                        <p:cTn id="115" dur="1" fill="hold">
                                          <p:stCondLst>
                                            <p:cond delay="0"/>
                                          </p:stCondLst>
                                        </p:cTn>
                                        <p:tgtEl>
                                          <p:spTgt spid="236"/>
                                        </p:tgtEl>
                                        <p:attrNameLst>
                                          <p:attrName>style.visibility</p:attrName>
                                        </p:attrNameLst>
                                      </p:cBhvr>
                                      <p:to>
                                        <p:strVal val="visible"/>
                                      </p:to>
                                    </p:set>
                                    <p:anim calcmode="lin" valueType="num">
                                      <p:cBhvr>
                                        <p:cTn id="116" dur="750" fill="hold"/>
                                        <p:tgtEl>
                                          <p:spTgt spid="236"/>
                                        </p:tgtEl>
                                        <p:attrNameLst>
                                          <p:attrName>ppt_w</p:attrName>
                                        </p:attrNameLst>
                                      </p:cBhvr>
                                      <p:tavLst>
                                        <p:tav tm="0">
                                          <p:val>
                                            <p:fltVal val="0"/>
                                          </p:val>
                                        </p:tav>
                                        <p:tav tm="100000">
                                          <p:val>
                                            <p:strVal val="#ppt_w"/>
                                          </p:val>
                                        </p:tav>
                                      </p:tavLst>
                                    </p:anim>
                                    <p:anim calcmode="lin" valueType="num">
                                      <p:cBhvr>
                                        <p:cTn id="117" dur="750" fill="hold"/>
                                        <p:tgtEl>
                                          <p:spTgt spid="236"/>
                                        </p:tgtEl>
                                        <p:attrNameLst>
                                          <p:attrName>ppt_h</p:attrName>
                                        </p:attrNameLst>
                                      </p:cBhvr>
                                      <p:tavLst>
                                        <p:tav tm="0">
                                          <p:val>
                                            <p:fltVal val="0"/>
                                          </p:val>
                                        </p:tav>
                                        <p:tav tm="100000">
                                          <p:val>
                                            <p:strVal val="#ppt_h"/>
                                          </p:val>
                                        </p:tav>
                                      </p:tavLst>
                                    </p:anim>
                                    <p:animEffect transition="in" filter="fade">
                                      <p:cBhvr>
                                        <p:cTn id="118" dur="750"/>
                                        <p:tgtEl>
                                          <p:spTgt spid="236"/>
                                        </p:tgtEl>
                                      </p:cBhvr>
                                    </p:animEffect>
                                  </p:childTnLst>
                                </p:cTn>
                              </p:par>
                              <p:par>
                                <p:cTn id="119" presetID="53" presetClass="entr" presetSubtype="16" fill="hold" grpId="0" nodeType="withEffect">
                                  <p:stCondLst>
                                    <p:cond delay="750"/>
                                  </p:stCondLst>
                                  <p:childTnLst>
                                    <p:set>
                                      <p:cBhvr>
                                        <p:cTn id="120" dur="1" fill="hold">
                                          <p:stCondLst>
                                            <p:cond delay="0"/>
                                          </p:stCondLst>
                                        </p:cTn>
                                        <p:tgtEl>
                                          <p:spTgt spid="254"/>
                                        </p:tgtEl>
                                        <p:attrNameLst>
                                          <p:attrName>style.visibility</p:attrName>
                                        </p:attrNameLst>
                                      </p:cBhvr>
                                      <p:to>
                                        <p:strVal val="visible"/>
                                      </p:to>
                                    </p:set>
                                    <p:anim calcmode="lin" valueType="num">
                                      <p:cBhvr>
                                        <p:cTn id="121" dur="750" fill="hold"/>
                                        <p:tgtEl>
                                          <p:spTgt spid="254"/>
                                        </p:tgtEl>
                                        <p:attrNameLst>
                                          <p:attrName>ppt_w</p:attrName>
                                        </p:attrNameLst>
                                      </p:cBhvr>
                                      <p:tavLst>
                                        <p:tav tm="0">
                                          <p:val>
                                            <p:fltVal val="0"/>
                                          </p:val>
                                        </p:tav>
                                        <p:tav tm="100000">
                                          <p:val>
                                            <p:strVal val="#ppt_w"/>
                                          </p:val>
                                        </p:tav>
                                      </p:tavLst>
                                    </p:anim>
                                    <p:anim calcmode="lin" valueType="num">
                                      <p:cBhvr>
                                        <p:cTn id="122" dur="750" fill="hold"/>
                                        <p:tgtEl>
                                          <p:spTgt spid="254"/>
                                        </p:tgtEl>
                                        <p:attrNameLst>
                                          <p:attrName>ppt_h</p:attrName>
                                        </p:attrNameLst>
                                      </p:cBhvr>
                                      <p:tavLst>
                                        <p:tav tm="0">
                                          <p:val>
                                            <p:fltVal val="0"/>
                                          </p:val>
                                        </p:tav>
                                        <p:tav tm="100000">
                                          <p:val>
                                            <p:strVal val="#ppt_h"/>
                                          </p:val>
                                        </p:tav>
                                      </p:tavLst>
                                    </p:anim>
                                    <p:animEffect transition="in" filter="fade">
                                      <p:cBhvr>
                                        <p:cTn id="123" dur="750"/>
                                        <p:tgtEl>
                                          <p:spTgt spid="254"/>
                                        </p:tgtEl>
                                      </p:cBhvr>
                                    </p:animEffect>
                                  </p:childTnLst>
                                </p:cTn>
                              </p:par>
                              <p:par>
                                <p:cTn id="124" presetID="53" presetClass="entr" presetSubtype="16" fill="hold" grpId="0" nodeType="withEffect">
                                  <p:stCondLst>
                                    <p:cond delay="750"/>
                                  </p:stCondLst>
                                  <p:childTnLst>
                                    <p:set>
                                      <p:cBhvr>
                                        <p:cTn id="125" dur="1" fill="hold">
                                          <p:stCondLst>
                                            <p:cond delay="0"/>
                                          </p:stCondLst>
                                        </p:cTn>
                                        <p:tgtEl>
                                          <p:spTgt spid="259"/>
                                        </p:tgtEl>
                                        <p:attrNameLst>
                                          <p:attrName>style.visibility</p:attrName>
                                        </p:attrNameLst>
                                      </p:cBhvr>
                                      <p:to>
                                        <p:strVal val="visible"/>
                                      </p:to>
                                    </p:set>
                                    <p:anim calcmode="lin" valueType="num">
                                      <p:cBhvr>
                                        <p:cTn id="126" dur="750" fill="hold"/>
                                        <p:tgtEl>
                                          <p:spTgt spid="259"/>
                                        </p:tgtEl>
                                        <p:attrNameLst>
                                          <p:attrName>ppt_w</p:attrName>
                                        </p:attrNameLst>
                                      </p:cBhvr>
                                      <p:tavLst>
                                        <p:tav tm="0">
                                          <p:val>
                                            <p:fltVal val="0"/>
                                          </p:val>
                                        </p:tav>
                                        <p:tav tm="100000">
                                          <p:val>
                                            <p:strVal val="#ppt_w"/>
                                          </p:val>
                                        </p:tav>
                                      </p:tavLst>
                                    </p:anim>
                                    <p:anim calcmode="lin" valueType="num">
                                      <p:cBhvr>
                                        <p:cTn id="127" dur="750" fill="hold"/>
                                        <p:tgtEl>
                                          <p:spTgt spid="259"/>
                                        </p:tgtEl>
                                        <p:attrNameLst>
                                          <p:attrName>ppt_h</p:attrName>
                                        </p:attrNameLst>
                                      </p:cBhvr>
                                      <p:tavLst>
                                        <p:tav tm="0">
                                          <p:val>
                                            <p:fltVal val="0"/>
                                          </p:val>
                                        </p:tav>
                                        <p:tav tm="100000">
                                          <p:val>
                                            <p:strVal val="#ppt_h"/>
                                          </p:val>
                                        </p:tav>
                                      </p:tavLst>
                                    </p:anim>
                                    <p:animEffect transition="in" filter="fade">
                                      <p:cBhvr>
                                        <p:cTn id="128" dur="750"/>
                                        <p:tgtEl>
                                          <p:spTgt spid="259"/>
                                        </p:tgtEl>
                                      </p:cBhvr>
                                    </p:animEffect>
                                  </p:childTnLst>
                                </p:cTn>
                              </p:par>
                              <p:par>
                                <p:cTn id="129" presetID="53" presetClass="entr" presetSubtype="16" fill="hold" grpId="0" nodeType="withEffect">
                                  <p:stCondLst>
                                    <p:cond delay="750"/>
                                  </p:stCondLst>
                                  <p:childTnLst>
                                    <p:set>
                                      <p:cBhvr>
                                        <p:cTn id="130" dur="1" fill="hold">
                                          <p:stCondLst>
                                            <p:cond delay="0"/>
                                          </p:stCondLst>
                                        </p:cTn>
                                        <p:tgtEl>
                                          <p:spTgt spid="237"/>
                                        </p:tgtEl>
                                        <p:attrNameLst>
                                          <p:attrName>style.visibility</p:attrName>
                                        </p:attrNameLst>
                                      </p:cBhvr>
                                      <p:to>
                                        <p:strVal val="visible"/>
                                      </p:to>
                                    </p:set>
                                    <p:anim calcmode="lin" valueType="num">
                                      <p:cBhvr>
                                        <p:cTn id="131" dur="750" fill="hold"/>
                                        <p:tgtEl>
                                          <p:spTgt spid="237"/>
                                        </p:tgtEl>
                                        <p:attrNameLst>
                                          <p:attrName>ppt_w</p:attrName>
                                        </p:attrNameLst>
                                      </p:cBhvr>
                                      <p:tavLst>
                                        <p:tav tm="0">
                                          <p:val>
                                            <p:fltVal val="0"/>
                                          </p:val>
                                        </p:tav>
                                        <p:tav tm="100000">
                                          <p:val>
                                            <p:strVal val="#ppt_w"/>
                                          </p:val>
                                        </p:tav>
                                      </p:tavLst>
                                    </p:anim>
                                    <p:anim calcmode="lin" valueType="num">
                                      <p:cBhvr>
                                        <p:cTn id="132" dur="750" fill="hold"/>
                                        <p:tgtEl>
                                          <p:spTgt spid="237"/>
                                        </p:tgtEl>
                                        <p:attrNameLst>
                                          <p:attrName>ppt_h</p:attrName>
                                        </p:attrNameLst>
                                      </p:cBhvr>
                                      <p:tavLst>
                                        <p:tav tm="0">
                                          <p:val>
                                            <p:fltVal val="0"/>
                                          </p:val>
                                        </p:tav>
                                        <p:tav tm="100000">
                                          <p:val>
                                            <p:strVal val="#ppt_h"/>
                                          </p:val>
                                        </p:tav>
                                      </p:tavLst>
                                    </p:anim>
                                    <p:animEffect transition="in" filter="fade">
                                      <p:cBhvr>
                                        <p:cTn id="133" dur="750"/>
                                        <p:tgtEl>
                                          <p:spTgt spid="237"/>
                                        </p:tgtEl>
                                      </p:cBhvr>
                                    </p:animEffect>
                                  </p:childTnLst>
                                </p:cTn>
                              </p:par>
                              <p:par>
                                <p:cTn id="134" presetID="53" presetClass="entr" presetSubtype="16" fill="hold" grpId="0" nodeType="withEffect">
                                  <p:stCondLst>
                                    <p:cond delay="750"/>
                                  </p:stCondLst>
                                  <p:childTnLst>
                                    <p:set>
                                      <p:cBhvr>
                                        <p:cTn id="135" dur="1" fill="hold">
                                          <p:stCondLst>
                                            <p:cond delay="0"/>
                                          </p:stCondLst>
                                        </p:cTn>
                                        <p:tgtEl>
                                          <p:spTgt spid="238"/>
                                        </p:tgtEl>
                                        <p:attrNameLst>
                                          <p:attrName>style.visibility</p:attrName>
                                        </p:attrNameLst>
                                      </p:cBhvr>
                                      <p:to>
                                        <p:strVal val="visible"/>
                                      </p:to>
                                    </p:set>
                                    <p:anim calcmode="lin" valueType="num">
                                      <p:cBhvr>
                                        <p:cTn id="136" dur="750" fill="hold"/>
                                        <p:tgtEl>
                                          <p:spTgt spid="238"/>
                                        </p:tgtEl>
                                        <p:attrNameLst>
                                          <p:attrName>ppt_w</p:attrName>
                                        </p:attrNameLst>
                                      </p:cBhvr>
                                      <p:tavLst>
                                        <p:tav tm="0">
                                          <p:val>
                                            <p:fltVal val="0"/>
                                          </p:val>
                                        </p:tav>
                                        <p:tav tm="100000">
                                          <p:val>
                                            <p:strVal val="#ppt_w"/>
                                          </p:val>
                                        </p:tav>
                                      </p:tavLst>
                                    </p:anim>
                                    <p:anim calcmode="lin" valueType="num">
                                      <p:cBhvr>
                                        <p:cTn id="137" dur="750" fill="hold"/>
                                        <p:tgtEl>
                                          <p:spTgt spid="238"/>
                                        </p:tgtEl>
                                        <p:attrNameLst>
                                          <p:attrName>ppt_h</p:attrName>
                                        </p:attrNameLst>
                                      </p:cBhvr>
                                      <p:tavLst>
                                        <p:tav tm="0">
                                          <p:val>
                                            <p:fltVal val="0"/>
                                          </p:val>
                                        </p:tav>
                                        <p:tav tm="100000">
                                          <p:val>
                                            <p:strVal val="#ppt_h"/>
                                          </p:val>
                                        </p:tav>
                                      </p:tavLst>
                                    </p:anim>
                                    <p:animEffect transition="in" filter="fade">
                                      <p:cBhvr>
                                        <p:cTn id="138" dur="750"/>
                                        <p:tgtEl>
                                          <p:spTgt spid="238"/>
                                        </p:tgtEl>
                                      </p:cBhvr>
                                    </p:animEffect>
                                  </p:childTnLst>
                                </p:cTn>
                              </p:par>
                              <p:par>
                                <p:cTn id="139" presetID="53" presetClass="entr" presetSubtype="16" fill="hold" grpId="0" nodeType="withEffect">
                                  <p:stCondLst>
                                    <p:cond delay="750"/>
                                  </p:stCondLst>
                                  <p:childTnLst>
                                    <p:set>
                                      <p:cBhvr>
                                        <p:cTn id="140" dur="1" fill="hold">
                                          <p:stCondLst>
                                            <p:cond delay="0"/>
                                          </p:stCondLst>
                                        </p:cTn>
                                        <p:tgtEl>
                                          <p:spTgt spid="260"/>
                                        </p:tgtEl>
                                        <p:attrNameLst>
                                          <p:attrName>style.visibility</p:attrName>
                                        </p:attrNameLst>
                                      </p:cBhvr>
                                      <p:to>
                                        <p:strVal val="visible"/>
                                      </p:to>
                                    </p:set>
                                    <p:anim calcmode="lin" valueType="num">
                                      <p:cBhvr>
                                        <p:cTn id="141" dur="750" fill="hold"/>
                                        <p:tgtEl>
                                          <p:spTgt spid="260"/>
                                        </p:tgtEl>
                                        <p:attrNameLst>
                                          <p:attrName>ppt_w</p:attrName>
                                        </p:attrNameLst>
                                      </p:cBhvr>
                                      <p:tavLst>
                                        <p:tav tm="0">
                                          <p:val>
                                            <p:fltVal val="0"/>
                                          </p:val>
                                        </p:tav>
                                        <p:tav tm="100000">
                                          <p:val>
                                            <p:strVal val="#ppt_w"/>
                                          </p:val>
                                        </p:tav>
                                      </p:tavLst>
                                    </p:anim>
                                    <p:anim calcmode="lin" valueType="num">
                                      <p:cBhvr>
                                        <p:cTn id="142" dur="750" fill="hold"/>
                                        <p:tgtEl>
                                          <p:spTgt spid="260"/>
                                        </p:tgtEl>
                                        <p:attrNameLst>
                                          <p:attrName>ppt_h</p:attrName>
                                        </p:attrNameLst>
                                      </p:cBhvr>
                                      <p:tavLst>
                                        <p:tav tm="0">
                                          <p:val>
                                            <p:fltVal val="0"/>
                                          </p:val>
                                        </p:tav>
                                        <p:tav tm="100000">
                                          <p:val>
                                            <p:strVal val="#ppt_h"/>
                                          </p:val>
                                        </p:tav>
                                      </p:tavLst>
                                    </p:anim>
                                    <p:animEffect transition="in" filter="fade">
                                      <p:cBhvr>
                                        <p:cTn id="143" dur="750"/>
                                        <p:tgtEl>
                                          <p:spTgt spid="260"/>
                                        </p:tgtEl>
                                      </p:cBhvr>
                                    </p:animEffect>
                                  </p:childTnLst>
                                </p:cTn>
                              </p:par>
                              <p:par>
                                <p:cTn id="144" presetID="53" presetClass="entr" presetSubtype="16" fill="hold" grpId="0" nodeType="withEffect">
                                  <p:stCondLst>
                                    <p:cond delay="750"/>
                                  </p:stCondLst>
                                  <p:childTnLst>
                                    <p:set>
                                      <p:cBhvr>
                                        <p:cTn id="145" dur="1" fill="hold">
                                          <p:stCondLst>
                                            <p:cond delay="0"/>
                                          </p:stCondLst>
                                        </p:cTn>
                                        <p:tgtEl>
                                          <p:spTgt spid="261"/>
                                        </p:tgtEl>
                                        <p:attrNameLst>
                                          <p:attrName>style.visibility</p:attrName>
                                        </p:attrNameLst>
                                      </p:cBhvr>
                                      <p:to>
                                        <p:strVal val="visible"/>
                                      </p:to>
                                    </p:set>
                                    <p:anim calcmode="lin" valueType="num">
                                      <p:cBhvr>
                                        <p:cTn id="146" dur="750" fill="hold"/>
                                        <p:tgtEl>
                                          <p:spTgt spid="261"/>
                                        </p:tgtEl>
                                        <p:attrNameLst>
                                          <p:attrName>ppt_w</p:attrName>
                                        </p:attrNameLst>
                                      </p:cBhvr>
                                      <p:tavLst>
                                        <p:tav tm="0">
                                          <p:val>
                                            <p:fltVal val="0"/>
                                          </p:val>
                                        </p:tav>
                                        <p:tav tm="100000">
                                          <p:val>
                                            <p:strVal val="#ppt_w"/>
                                          </p:val>
                                        </p:tav>
                                      </p:tavLst>
                                    </p:anim>
                                    <p:anim calcmode="lin" valueType="num">
                                      <p:cBhvr>
                                        <p:cTn id="147" dur="750" fill="hold"/>
                                        <p:tgtEl>
                                          <p:spTgt spid="261"/>
                                        </p:tgtEl>
                                        <p:attrNameLst>
                                          <p:attrName>ppt_h</p:attrName>
                                        </p:attrNameLst>
                                      </p:cBhvr>
                                      <p:tavLst>
                                        <p:tav tm="0">
                                          <p:val>
                                            <p:fltVal val="0"/>
                                          </p:val>
                                        </p:tav>
                                        <p:tav tm="100000">
                                          <p:val>
                                            <p:strVal val="#ppt_h"/>
                                          </p:val>
                                        </p:tav>
                                      </p:tavLst>
                                    </p:anim>
                                    <p:animEffect transition="in" filter="fade">
                                      <p:cBhvr>
                                        <p:cTn id="148" dur="750"/>
                                        <p:tgtEl>
                                          <p:spTgt spid="261"/>
                                        </p:tgtEl>
                                      </p:cBhvr>
                                    </p:animEffect>
                                  </p:childTnLst>
                                </p:cTn>
                              </p:par>
                              <p:par>
                                <p:cTn id="149" presetID="53" presetClass="entr" presetSubtype="16" fill="hold" grpId="0" nodeType="withEffect">
                                  <p:stCondLst>
                                    <p:cond delay="750"/>
                                  </p:stCondLst>
                                  <p:childTnLst>
                                    <p:set>
                                      <p:cBhvr>
                                        <p:cTn id="150" dur="1" fill="hold">
                                          <p:stCondLst>
                                            <p:cond delay="0"/>
                                          </p:stCondLst>
                                        </p:cTn>
                                        <p:tgtEl>
                                          <p:spTgt spid="262"/>
                                        </p:tgtEl>
                                        <p:attrNameLst>
                                          <p:attrName>style.visibility</p:attrName>
                                        </p:attrNameLst>
                                      </p:cBhvr>
                                      <p:to>
                                        <p:strVal val="visible"/>
                                      </p:to>
                                    </p:set>
                                    <p:anim calcmode="lin" valueType="num">
                                      <p:cBhvr>
                                        <p:cTn id="151" dur="750" fill="hold"/>
                                        <p:tgtEl>
                                          <p:spTgt spid="262"/>
                                        </p:tgtEl>
                                        <p:attrNameLst>
                                          <p:attrName>ppt_w</p:attrName>
                                        </p:attrNameLst>
                                      </p:cBhvr>
                                      <p:tavLst>
                                        <p:tav tm="0">
                                          <p:val>
                                            <p:fltVal val="0"/>
                                          </p:val>
                                        </p:tav>
                                        <p:tav tm="100000">
                                          <p:val>
                                            <p:strVal val="#ppt_w"/>
                                          </p:val>
                                        </p:tav>
                                      </p:tavLst>
                                    </p:anim>
                                    <p:anim calcmode="lin" valueType="num">
                                      <p:cBhvr>
                                        <p:cTn id="152" dur="750" fill="hold"/>
                                        <p:tgtEl>
                                          <p:spTgt spid="262"/>
                                        </p:tgtEl>
                                        <p:attrNameLst>
                                          <p:attrName>ppt_h</p:attrName>
                                        </p:attrNameLst>
                                      </p:cBhvr>
                                      <p:tavLst>
                                        <p:tav tm="0">
                                          <p:val>
                                            <p:fltVal val="0"/>
                                          </p:val>
                                        </p:tav>
                                        <p:tav tm="100000">
                                          <p:val>
                                            <p:strVal val="#ppt_h"/>
                                          </p:val>
                                        </p:tav>
                                      </p:tavLst>
                                    </p:anim>
                                    <p:animEffect transition="in" filter="fade">
                                      <p:cBhvr>
                                        <p:cTn id="153" dur="750"/>
                                        <p:tgtEl>
                                          <p:spTgt spid="262"/>
                                        </p:tgtEl>
                                      </p:cBhvr>
                                    </p:animEffect>
                                  </p:childTnLst>
                                </p:cTn>
                              </p:par>
                              <p:par>
                                <p:cTn id="154" presetID="53" presetClass="entr" presetSubtype="16" fill="hold" grpId="0" nodeType="withEffect">
                                  <p:stCondLst>
                                    <p:cond delay="750"/>
                                  </p:stCondLst>
                                  <p:childTnLst>
                                    <p:set>
                                      <p:cBhvr>
                                        <p:cTn id="155" dur="1" fill="hold">
                                          <p:stCondLst>
                                            <p:cond delay="0"/>
                                          </p:stCondLst>
                                        </p:cTn>
                                        <p:tgtEl>
                                          <p:spTgt spid="270"/>
                                        </p:tgtEl>
                                        <p:attrNameLst>
                                          <p:attrName>style.visibility</p:attrName>
                                        </p:attrNameLst>
                                      </p:cBhvr>
                                      <p:to>
                                        <p:strVal val="visible"/>
                                      </p:to>
                                    </p:set>
                                    <p:anim calcmode="lin" valueType="num">
                                      <p:cBhvr>
                                        <p:cTn id="156" dur="750" fill="hold"/>
                                        <p:tgtEl>
                                          <p:spTgt spid="270"/>
                                        </p:tgtEl>
                                        <p:attrNameLst>
                                          <p:attrName>ppt_w</p:attrName>
                                        </p:attrNameLst>
                                      </p:cBhvr>
                                      <p:tavLst>
                                        <p:tav tm="0">
                                          <p:val>
                                            <p:fltVal val="0"/>
                                          </p:val>
                                        </p:tav>
                                        <p:tav tm="100000">
                                          <p:val>
                                            <p:strVal val="#ppt_w"/>
                                          </p:val>
                                        </p:tav>
                                      </p:tavLst>
                                    </p:anim>
                                    <p:anim calcmode="lin" valueType="num">
                                      <p:cBhvr>
                                        <p:cTn id="157" dur="750" fill="hold"/>
                                        <p:tgtEl>
                                          <p:spTgt spid="270"/>
                                        </p:tgtEl>
                                        <p:attrNameLst>
                                          <p:attrName>ppt_h</p:attrName>
                                        </p:attrNameLst>
                                      </p:cBhvr>
                                      <p:tavLst>
                                        <p:tav tm="0">
                                          <p:val>
                                            <p:fltVal val="0"/>
                                          </p:val>
                                        </p:tav>
                                        <p:tav tm="100000">
                                          <p:val>
                                            <p:strVal val="#ppt_h"/>
                                          </p:val>
                                        </p:tav>
                                      </p:tavLst>
                                    </p:anim>
                                    <p:animEffect transition="in" filter="fade">
                                      <p:cBhvr>
                                        <p:cTn id="158" dur="750"/>
                                        <p:tgtEl>
                                          <p:spTgt spid="270"/>
                                        </p:tgtEl>
                                      </p:cBhvr>
                                    </p:animEffect>
                                  </p:childTnLst>
                                </p:cTn>
                              </p:par>
                              <p:par>
                                <p:cTn id="159" presetID="53" presetClass="entr" presetSubtype="16" fill="hold" grpId="0" nodeType="withEffect">
                                  <p:stCondLst>
                                    <p:cond delay="750"/>
                                  </p:stCondLst>
                                  <p:childTnLst>
                                    <p:set>
                                      <p:cBhvr>
                                        <p:cTn id="160" dur="1" fill="hold">
                                          <p:stCondLst>
                                            <p:cond delay="0"/>
                                          </p:stCondLst>
                                        </p:cTn>
                                        <p:tgtEl>
                                          <p:spTgt spid="234"/>
                                        </p:tgtEl>
                                        <p:attrNameLst>
                                          <p:attrName>style.visibility</p:attrName>
                                        </p:attrNameLst>
                                      </p:cBhvr>
                                      <p:to>
                                        <p:strVal val="visible"/>
                                      </p:to>
                                    </p:set>
                                    <p:anim calcmode="lin" valueType="num">
                                      <p:cBhvr>
                                        <p:cTn id="161" dur="750" fill="hold"/>
                                        <p:tgtEl>
                                          <p:spTgt spid="234"/>
                                        </p:tgtEl>
                                        <p:attrNameLst>
                                          <p:attrName>ppt_w</p:attrName>
                                        </p:attrNameLst>
                                      </p:cBhvr>
                                      <p:tavLst>
                                        <p:tav tm="0">
                                          <p:val>
                                            <p:fltVal val="0"/>
                                          </p:val>
                                        </p:tav>
                                        <p:tav tm="100000">
                                          <p:val>
                                            <p:strVal val="#ppt_w"/>
                                          </p:val>
                                        </p:tav>
                                      </p:tavLst>
                                    </p:anim>
                                    <p:anim calcmode="lin" valueType="num">
                                      <p:cBhvr>
                                        <p:cTn id="162" dur="750" fill="hold"/>
                                        <p:tgtEl>
                                          <p:spTgt spid="234"/>
                                        </p:tgtEl>
                                        <p:attrNameLst>
                                          <p:attrName>ppt_h</p:attrName>
                                        </p:attrNameLst>
                                      </p:cBhvr>
                                      <p:tavLst>
                                        <p:tav tm="0">
                                          <p:val>
                                            <p:fltVal val="0"/>
                                          </p:val>
                                        </p:tav>
                                        <p:tav tm="100000">
                                          <p:val>
                                            <p:strVal val="#ppt_h"/>
                                          </p:val>
                                        </p:tav>
                                      </p:tavLst>
                                    </p:anim>
                                    <p:animEffect transition="in" filter="fade">
                                      <p:cBhvr>
                                        <p:cTn id="163" dur="750"/>
                                        <p:tgtEl>
                                          <p:spTgt spid="234"/>
                                        </p:tgtEl>
                                      </p:cBhvr>
                                    </p:animEffect>
                                  </p:childTnLst>
                                </p:cTn>
                              </p:par>
                              <p:par>
                                <p:cTn id="164" presetID="53" presetClass="entr" presetSubtype="16" fill="hold" grpId="0" nodeType="withEffect">
                                  <p:stCondLst>
                                    <p:cond delay="750"/>
                                  </p:stCondLst>
                                  <p:childTnLst>
                                    <p:set>
                                      <p:cBhvr>
                                        <p:cTn id="165" dur="1" fill="hold">
                                          <p:stCondLst>
                                            <p:cond delay="0"/>
                                          </p:stCondLst>
                                        </p:cTn>
                                        <p:tgtEl>
                                          <p:spTgt spid="271"/>
                                        </p:tgtEl>
                                        <p:attrNameLst>
                                          <p:attrName>style.visibility</p:attrName>
                                        </p:attrNameLst>
                                      </p:cBhvr>
                                      <p:to>
                                        <p:strVal val="visible"/>
                                      </p:to>
                                    </p:set>
                                    <p:anim calcmode="lin" valueType="num">
                                      <p:cBhvr>
                                        <p:cTn id="166" dur="750" fill="hold"/>
                                        <p:tgtEl>
                                          <p:spTgt spid="271"/>
                                        </p:tgtEl>
                                        <p:attrNameLst>
                                          <p:attrName>ppt_w</p:attrName>
                                        </p:attrNameLst>
                                      </p:cBhvr>
                                      <p:tavLst>
                                        <p:tav tm="0">
                                          <p:val>
                                            <p:fltVal val="0"/>
                                          </p:val>
                                        </p:tav>
                                        <p:tav tm="100000">
                                          <p:val>
                                            <p:strVal val="#ppt_w"/>
                                          </p:val>
                                        </p:tav>
                                      </p:tavLst>
                                    </p:anim>
                                    <p:anim calcmode="lin" valueType="num">
                                      <p:cBhvr>
                                        <p:cTn id="167" dur="750" fill="hold"/>
                                        <p:tgtEl>
                                          <p:spTgt spid="271"/>
                                        </p:tgtEl>
                                        <p:attrNameLst>
                                          <p:attrName>ppt_h</p:attrName>
                                        </p:attrNameLst>
                                      </p:cBhvr>
                                      <p:tavLst>
                                        <p:tav tm="0">
                                          <p:val>
                                            <p:fltVal val="0"/>
                                          </p:val>
                                        </p:tav>
                                        <p:tav tm="100000">
                                          <p:val>
                                            <p:strVal val="#ppt_h"/>
                                          </p:val>
                                        </p:tav>
                                      </p:tavLst>
                                    </p:anim>
                                    <p:animEffect transition="in" filter="fade">
                                      <p:cBhvr>
                                        <p:cTn id="168" dur="750"/>
                                        <p:tgtEl>
                                          <p:spTgt spid="271"/>
                                        </p:tgtEl>
                                      </p:cBhvr>
                                    </p:animEffect>
                                  </p:childTnLst>
                                </p:cTn>
                              </p:par>
                              <p:par>
                                <p:cTn id="169" presetID="53" presetClass="entr" presetSubtype="16" fill="hold" grpId="0" nodeType="withEffect">
                                  <p:stCondLst>
                                    <p:cond delay="750"/>
                                  </p:stCondLst>
                                  <p:childTnLst>
                                    <p:set>
                                      <p:cBhvr>
                                        <p:cTn id="170" dur="1" fill="hold">
                                          <p:stCondLst>
                                            <p:cond delay="0"/>
                                          </p:stCondLst>
                                        </p:cTn>
                                        <p:tgtEl>
                                          <p:spTgt spid="242"/>
                                        </p:tgtEl>
                                        <p:attrNameLst>
                                          <p:attrName>style.visibility</p:attrName>
                                        </p:attrNameLst>
                                      </p:cBhvr>
                                      <p:to>
                                        <p:strVal val="visible"/>
                                      </p:to>
                                    </p:set>
                                    <p:anim calcmode="lin" valueType="num">
                                      <p:cBhvr>
                                        <p:cTn id="171" dur="750" fill="hold"/>
                                        <p:tgtEl>
                                          <p:spTgt spid="242"/>
                                        </p:tgtEl>
                                        <p:attrNameLst>
                                          <p:attrName>ppt_w</p:attrName>
                                        </p:attrNameLst>
                                      </p:cBhvr>
                                      <p:tavLst>
                                        <p:tav tm="0">
                                          <p:val>
                                            <p:fltVal val="0"/>
                                          </p:val>
                                        </p:tav>
                                        <p:tav tm="100000">
                                          <p:val>
                                            <p:strVal val="#ppt_w"/>
                                          </p:val>
                                        </p:tav>
                                      </p:tavLst>
                                    </p:anim>
                                    <p:anim calcmode="lin" valueType="num">
                                      <p:cBhvr>
                                        <p:cTn id="172" dur="750" fill="hold"/>
                                        <p:tgtEl>
                                          <p:spTgt spid="242"/>
                                        </p:tgtEl>
                                        <p:attrNameLst>
                                          <p:attrName>ppt_h</p:attrName>
                                        </p:attrNameLst>
                                      </p:cBhvr>
                                      <p:tavLst>
                                        <p:tav tm="0">
                                          <p:val>
                                            <p:fltVal val="0"/>
                                          </p:val>
                                        </p:tav>
                                        <p:tav tm="100000">
                                          <p:val>
                                            <p:strVal val="#ppt_h"/>
                                          </p:val>
                                        </p:tav>
                                      </p:tavLst>
                                    </p:anim>
                                    <p:animEffect transition="in" filter="fade">
                                      <p:cBhvr>
                                        <p:cTn id="173" dur="750"/>
                                        <p:tgtEl>
                                          <p:spTgt spid="242"/>
                                        </p:tgtEl>
                                      </p:cBhvr>
                                    </p:animEffect>
                                  </p:childTnLst>
                                </p:cTn>
                              </p:par>
                              <p:par>
                                <p:cTn id="174" presetID="53" presetClass="entr" presetSubtype="16" fill="hold" grpId="0" nodeType="withEffect">
                                  <p:stCondLst>
                                    <p:cond delay="750"/>
                                  </p:stCondLst>
                                  <p:childTnLst>
                                    <p:set>
                                      <p:cBhvr>
                                        <p:cTn id="175" dur="1" fill="hold">
                                          <p:stCondLst>
                                            <p:cond delay="0"/>
                                          </p:stCondLst>
                                        </p:cTn>
                                        <p:tgtEl>
                                          <p:spTgt spid="265"/>
                                        </p:tgtEl>
                                        <p:attrNameLst>
                                          <p:attrName>style.visibility</p:attrName>
                                        </p:attrNameLst>
                                      </p:cBhvr>
                                      <p:to>
                                        <p:strVal val="visible"/>
                                      </p:to>
                                    </p:set>
                                    <p:anim calcmode="lin" valueType="num">
                                      <p:cBhvr>
                                        <p:cTn id="176" dur="750" fill="hold"/>
                                        <p:tgtEl>
                                          <p:spTgt spid="265"/>
                                        </p:tgtEl>
                                        <p:attrNameLst>
                                          <p:attrName>ppt_w</p:attrName>
                                        </p:attrNameLst>
                                      </p:cBhvr>
                                      <p:tavLst>
                                        <p:tav tm="0">
                                          <p:val>
                                            <p:fltVal val="0"/>
                                          </p:val>
                                        </p:tav>
                                        <p:tav tm="100000">
                                          <p:val>
                                            <p:strVal val="#ppt_w"/>
                                          </p:val>
                                        </p:tav>
                                      </p:tavLst>
                                    </p:anim>
                                    <p:anim calcmode="lin" valueType="num">
                                      <p:cBhvr>
                                        <p:cTn id="177" dur="750" fill="hold"/>
                                        <p:tgtEl>
                                          <p:spTgt spid="265"/>
                                        </p:tgtEl>
                                        <p:attrNameLst>
                                          <p:attrName>ppt_h</p:attrName>
                                        </p:attrNameLst>
                                      </p:cBhvr>
                                      <p:tavLst>
                                        <p:tav tm="0">
                                          <p:val>
                                            <p:fltVal val="0"/>
                                          </p:val>
                                        </p:tav>
                                        <p:tav tm="100000">
                                          <p:val>
                                            <p:strVal val="#ppt_h"/>
                                          </p:val>
                                        </p:tav>
                                      </p:tavLst>
                                    </p:anim>
                                    <p:animEffect transition="in" filter="fade">
                                      <p:cBhvr>
                                        <p:cTn id="178" dur="750"/>
                                        <p:tgtEl>
                                          <p:spTgt spid="265"/>
                                        </p:tgtEl>
                                      </p:cBhvr>
                                    </p:animEffect>
                                  </p:childTnLst>
                                </p:cTn>
                              </p:par>
                              <p:par>
                                <p:cTn id="179" presetID="53" presetClass="entr" presetSubtype="16" fill="hold" grpId="0" nodeType="withEffect">
                                  <p:stCondLst>
                                    <p:cond delay="750"/>
                                  </p:stCondLst>
                                  <p:childTnLst>
                                    <p:set>
                                      <p:cBhvr>
                                        <p:cTn id="180" dur="1" fill="hold">
                                          <p:stCondLst>
                                            <p:cond delay="0"/>
                                          </p:stCondLst>
                                        </p:cTn>
                                        <p:tgtEl>
                                          <p:spTgt spid="253"/>
                                        </p:tgtEl>
                                        <p:attrNameLst>
                                          <p:attrName>style.visibility</p:attrName>
                                        </p:attrNameLst>
                                      </p:cBhvr>
                                      <p:to>
                                        <p:strVal val="visible"/>
                                      </p:to>
                                    </p:set>
                                    <p:anim calcmode="lin" valueType="num">
                                      <p:cBhvr>
                                        <p:cTn id="181" dur="750" fill="hold"/>
                                        <p:tgtEl>
                                          <p:spTgt spid="253"/>
                                        </p:tgtEl>
                                        <p:attrNameLst>
                                          <p:attrName>ppt_w</p:attrName>
                                        </p:attrNameLst>
                                      </p:cBhvr>
                                      <p:tavLst>
                                        <p:tav tm="0">
                                          <p:val>
                                            <p:fltVal val="0"/>
                                          </p:val>
                                        </p:tav>
                                        <p:tav tm="100000">
                                          <p:val>
                                            <p:strVal val="#ppt_w"/>
                                          </p:val>
                                        </p:tav>
                                      </p:tavLst>
                                    </p:anim>
                                    <p:anim calcmode="lin" valueType="num">
                                      <p:cBhvr>
                                        <p:cTn id="182" dur="750" fill="hold"/>
                                        <p:tgtEl>
                                          <p:spTgt spid="253"/>
                                        </p:tgtEl>
                                        <p:attrNameLst>
                                          <p:attrName>ppt_h</p:attrName>
                                        </p:attrNameLst>
                                      </p:cBhvr>
                                      <p:tavLst>
                                        <p:tav tm="0">
                                          <p:val>
                                            <p:fltVal val="0"/>
                                          </p:val>
                                        </p:tav>
                                        <p:tav tm="100000">
                                          <p:val>
                                            <p:strVal val="#ppt_h"/>
                                          </p:val>
                                        </p:tav>
                                      </p:tavLst>
                                    </p:anim>
                                    <p:animEffect transition="in" filter="fade">
                                      <p:cBhvr>
                                        <p:cTn id="183" dur="750"/>
                                        <p:tgtEl>
                                          <p:spTgt spid="253"/>
                                        </p:tgtEl>
                                      </p:cBhvr>
                                    </p:animEffect>
                                  </p:childTnLst>
                                </p:cTn>
                              </p:par>
                              <p:par>
                                <p:cTn id="184" presetID="53" presetClass="entr" presetSubtype="16" fill="hold" grpId="0" nodeType="withEffect">
                                  <p:stCondLst>
                                    <p:cond delay="750"/>
                                  </p:stCondLst>
                                  <p:childTnLst>
                                    <p:set>
                                      <p:cBhvr>
                                        <p:cTn id="185" dur="1" fill="hold">
                                          <p:stCondLst>
                                            <p:cond delay="0"/>
                                          </p:stCondLst>
                                        </p:cTn>
                                        <p:tgtEl>
                                          <p:spTgt spid="257"/>
                                        </p:tgtEl>
                                        <p:attrNameLst>
                                          <p:attrName>style.visibility</p:attrName>
                                        </p:attrNameLst>
                                      </p:cBhvr>
                                      <p:to>
                                        <p:strVal val="visible"/>
                                      </p:to>
                                    </p:set>
                                    <p:anim calcmode="lin" valueType="num">
                                      <p:cBhvr>
                                        <p:cTn id="186" dur="750" fill="hold"/>
                                        <p:tgtEl>
                                          <p:spTgt spid="257"/>
                                        </p:tgtEl>
                                        <p:attrNameLst>
                                          <p:attrName>ppt_w</p:attrName>
                                        </p:attrNameLst>
                                      </p:cBhvr>
                                      <p:tavLst>
                                        <p:tav tm="0">
                                          <p:val>
                                            <p:fltVal val="0"/>
                                          </p:val>
                                        </p:tav>
                                        <p:tav tm="100000">
                                          <p:val>
                                            <p:strVal val="#ppt_w"/>
                                          </p:val>
                                        </p:tav>
                                      </p:tavLst>
                                    </p:anim>
                                    <p:anim calcmode="lin" valueType="num">
                                      <p:cBhvr>
                                        <p:cTn id="187" dur="750" fill="hold"/>
                                        <p:tgtEl>
                                          <p:spTgt spid="257"/>
                                        </p:tgtEl>
                                        <p:attrNameLst>
                                          <p:attrName>ppt_h</p:attrName>
                                        </p:attrNameLst>
                                      </p:cBhvr>
                                      <p:tavLst>
                                        <p:tav tm="0">
                                          <p:val>
                                            <p:fltVal val="0"/>
                                          </p:val>
                                        </p:tav>
                                        <p:tav tm="100000">
                                          <p:val>
                                            <p:strVal val="#ppt_h"/>
                                          </p:val>
                                        </p:tav>
                                      </p:tavLst>
                                    </p:anim>
                                    <p:animEffect transition="in" filter="fade">
                                      <p:cBhvr>
                                        <p:cTn id="188" dur="750"/>
                                        <p:tgtEl>
                                          <p:spTgt spid="257"/>
                                        </p:tgtEl>
                                      </p:cBhvr>
                                    </p:animEffect>
                                  </p:childTnLst>
                                </p:cTn>
                              </p:par>
                              <p:par>
                                <p:cTn id="189" presetID="53" presetClass="entr" presetSubtype="16" fill="hold" grpId="0" nodeType="withEffect">
                                  <p:stCondLst>
                                    <p:cond delay="750"/>
                                  </p:stCondLst>
                                  <p:childTnLst>
                                    <p:set>
                                      <p:cBhvr>
                                        <p:cTn id="190" dur="1" fill="hold">
                                          <p:stCondLst>
                                            <p:cond delay="0"/>
                                          </p:stCondLst>
                                        </p:cTn>
                                        <p:tgtEl>
                                          <p:spTgt spid="258"/>
                                        </p:tgtEl>
                                        <p:attrNameLst>
                                          <p:attrName>style.visibility</p:attrName>
                                        </p:attrNameLst>
                                      </p:cBhvr>
                                      <p:to>
                                        <p:strVal val="visible"/>
                                      </p:to>
                                    </p:set>
                                    <p:anim calcmode="lin" valueType="num">
                                      <p:cBhvr>
                                        <p:cTn id="191" dur="750" fill="hold"/>
                                        <p:tgtEl>
                                          <p:spTgt spid="258"/>
                                        </p:tgtEl>
                                        <p:attrNameLst>
                                          <p:attrName>ppt_w</p:attrName>
                                        </p:attrNameLst>
                                      </p:cBhvr>
                                      <p:tavLst>
                                        <p:tav tm="0">
                                          <p:val>
                                            <p:fltVal val="0"/>
                                          </p:val>
                                        </p:tav>
                                        <p:tav tm="100000">
                                          <p:val>
                                            <p:strVal val="#ppt_w"/>
                                          </p:val>
                                        </p:tav>
                                      </p:tavLst>
                                    </p:anim>
                                    <p:anim calcmode="lin" valueType="num">
                                      <p:cBhvr>
                                        <p:cTn id="192" dur="750" fill="hold"/>
                                        <p:tgtEl>
                                          <p:spTgt spid="258"/>
                                        </p:tgtEl>
                                        <p:attrNameLst>
                                          <p:attrName>ppt_h</p:attrName>
                                        </p:attrNameLst>
                                      </p:cBhvr>
                                      <p:tavLst>
                                        <p:tav tm="0">
                                          <p:val>
                                            <p:fltVal val="0"/>
                                          </p:val>
                                        </p:tav>
                                        <p:tav tm="100000">
                                          <p:val>
                                            <p:strVal val="#ppt_h"/>
                                          </p:val>
                                        </p:tav>
                                      </p:tavLst>
                                    </p:anim>
                                    <p:animEffect transition="in" filter="fade">
                                      <p:cBhvr>
                                        <p:cTn id="193" dur="750"/>
                                        <p:tgtEl>
                                          <p:spTgt spid="258"/>
                                        </p:tgtEl>
                                      </p:cBhvr>
                                    </p:animEffect>
                                  </p:childTnLst>
                                </p:cTn>
                              </p:par>
                              <p:par>
                                <p:cTn id="194" presetID="53" presetClass="entr" presetSubtype="16" fill="hold" grpId="0" nodeType="withEffect">
                                  <p:stCondLst>
                                    <p:cond delay="750"/>
                                  </p:stCondLst>
                                  <p:childTnLst>
                                    <p:set>
                                      <p:cBhvr>
                                        <p:cTn id="195" dur="1" fill="hold">
                                          <p:stCondLst>
                                            <p:cond delay="0"/>
                                          </p:stCondLst>
                                        </p:cTn>
                                        <p:tgtEl>
                                          <p:spTgt spid="229"/>
                                        </p:tgtEl>
                                        <p:attrNameLst>
                                          <p:attrName>style.visibility</p:attrName>
                                        </p:attrNameLst>
                                      </p:cBhvr>
                                      <p:to>
                                        <p:strVal val="visible"/>
                                      </p:to>
                                    </p:set>
                                    <p:anim calcmode="lin" valueType="num">
                                      <p:cBhvr>
                                        <p:cTn id="196" dur="750" fill="hold"/>
                                        <p:tgtEl>
                                          <p:spTgt spid="229"/>
                                        </p:tgtEl>
                                        <p:attrNameLst>
                                          <p:attrName>ppt_w</p:attrName>
                                        </p:attrNameLst>
                                      </p:cBhvr>
                                      <p:tavLst>
                                        <p:tav tm="0">
                                          <p:val>
                                            <p:fltVal val="0"/>
                                          </p:val>
                                        </p:tav>
                                        <p:tav tm="100000">
                                          <p:val>
                                            <p:strVal val="#ppt_w"/>
                                          </p:val>
                                        </p:tav>
                                      </p:tavLst>
                                    </p:anim>
                                    <p:anim calcmode="lin" valueType="num">
                                      <p:cBhvr>
                                        <p:cTn id="197" dur="750" fill="hold"/>
                                        <p:tgtEl>
                                          <p:spTgt spid="229"/>
                                        </p:tgtEl>
                                        <p:attrNameLst>
                                          <p:attrName>ppt_h</p:attrName>
                                        </p:attrNameLst>
                                      </p:cBhvr>
                                      <p:tavLst>
                                        <p:tav tm="0">
                                          <p:val>
                                            <p:fltVal val="0"/>
                                          </p:val>
                                        </p:tav>
                                        <p:tav tm="100000">
                                          <p:val>
                                            <p:strVal val="#ppt_h"/>
                                          </p:val>
                                        </p:tav>
                                      </p:tavLst>
                                    </p:anim>
                                    <p:animEffect transition="in" filter="fade">
                                      <p:cBhvr>
                                        <p:cTn id="198" dur="750"/>
                                        <p:tgtEl>
                                          <p:spTgt spid="229"/>
                                        </p:tgtEl>
                                      </p:cBhvr>
                                    </p:animEffect>
                                  </p:childTnLst>
                                </p:cTn>
                              </p:par>
                              <p:par>
                                <p:cTn id="199" presetID="53" presetClass="entr" presetSubtype="16" fill="hold" grpId="0" nodeType="withEffect">
                                  <p:stCondLst>
                                    <p:cond delay="750"/>
                                  </p:stCondLst>
                                  <p:childTnLst>
                                    <p:set>
                                      <p:cBhvr>
                                        <p:cTn id="200" dur="1" fill="hold">
                                          <p:stCondLst>
                                            <p:cond delay="0"/>
                                          </p:stCondLst>
                                        </p:cTn>
                                        <p:tgtEl>
                                          <p:spTgt spid="269"/>
                                        </p:tgtEl>
                                        <p:attrNameLst>
                                          <p:attrName>style.visibility</p:attrName>
                                        </p:attrNameLst>
                                      </p:cBhvr>
                                      <p:to>
                                        <p:strVal val="visible"/>
                                      </p:to>
                                    </p:set>
                                    <p:anim calcmode="lin" valueType="num">
                                      <p:cBhvr>
                                        <p:cTn id="201" dur="750" fill="hold"/>
                                        <p:tgtEl>
                                          <p:spTgt spid="269"/>
                                        </p:tgtEl>
                                        <p:attrNameLst>
                                          <p:attrName>ppt_w</p:attrName>
                                        </p:attrNameLst>
                                      </p:cBhvr>
                                      <p:tavLst>
                                        <p:tav tm="0">
                                          <p:val>
                                            <p:fltVal val="0"/>
                                          </p:val>
                                        </p:tav>
                                        <p:tav tm="100000">
                                          <p:val>
                                            <p:strVal val="#ppt_w"/>
                                          </p:val>
                                        </p:tav>
                                      </p:tavLst>
                                    </p:anim>
                                    <p:anim calcmode="lin" valueType="num">
                                      <p:cBhvr>
                                        <p:cTn id="202" dur="750" fill="hold"/>
                                        <p:tgtEl>
                                          <p:spTgt spid="269"/>
                                        </p:tgtEl>
                                        <p:attrNameLst>
                                          <p:attrName>ppt_h</p:attrName>
                                        </p:attrNameLst>
                                      </p:cBhvr>
                                      <p:tavLst>
                                        <p:tav tm="0">
                                          <p:val>
                                            <p:fltVal val="0"/>
                                          </p:val>
                                        </p:tav>
                                        <p:tav tm="100000">
                                          <p:val>
                                            <p:strVal val="#ppt_h"/>
                                          </p:val>
                                        </p:tav>
                                      </p:tavLst>
                                    </p:anim>
                                    <p:animEffect transition="in" filter="fade">
                                      <p:cBhvr>
                                        <p:cTn id="203" dur="750"/>
                                        <p:tgtEl>
                                          <p:spTgt spid="269"/>
                                        </p:tgtEl>
                                      </p:cBhvr>
                                    </p:animEffect>
                                  </p:childTnLst>
                                </p:cTn>
                              </p:par>
                              <p:par>
                                <p:cTn id="204" presetID="53" presetClass="entr" presetSubtype="16" fill="hold" grpId="0" nodeType="withEffect">
                                  <p:stCondLst>
                                    <p:cond delay="750"/>
                                  </p:stCondLst>
                                  <p:childTnLst>
                                    <p:set>
                                      <p:cBhvr>
                                        <p:cTn id="205" dur="1" fill="hold">
                                          <p:stCondLst>
                                            <p:cond delay="0"/>
                                          </p:stCondLst>
                                        </p:cTn>
                                        <p:tgtEl>
                                          <p:spTgt spid="252"/>
                                        </p:tgtEl>
                                        <p:attrNameLst>
                                          <p:attrName>style.visibility</p:attrName>
                                        </p:attrNameLst>
                                      </p:cBhvr>
                                      <p:to>
                                        <p:strVal val="visible"/>
                                      </p:to>
                                    </p:set>
                                    <p:anim calcmode="lin" valueType="num">
                                      <p:cBhvr>
                                        <p:cTn id="206" dur="750" fill="hold"/>
                                        <p:tgtEl>
                                          <p:spTgt spid="252"/>
                                        </p:tgtEl>
                                        <p:attrNameLst>
                                          <p:attrName>ppt_w</p:attrName>
                                        </p:attrNameLst>
                                      </p:cBhvr>
                                      <p:tavLst>
                                        <p:tav tm="0">
                                          <p:val>
                                            <p:fltVal val="0"/>
                                          </p:val>
                                        </p:tav>
                                        <p:tav tm="100000">
                                          <p:val>
                                            <p:strVal val="#ppt_w"/>
                                          </p:val>
                                        </p:tav>
                                      </p:tavLst>
                                    </p:anim>
                                    <p:anim calcmode="lin" valueType="num">
                                      <p:cBhvr>
                                        <p:cTn id="207" dur="750" fill="hold"/>
                                        <p:tgtEl>
                                          <p:spTgt spid="252"/>
                                        </p:tgtEl>
                                        <p:attrNameLst>
                                          <p:attrName>ppt_h</p:attrName>
                                        </p:attrNameLst>
                                      </p:cBhvr>
                                      <p:tavLst>
                                        <p:tav tm="0">
                                          <p:val>
                                            <p:fltVal val="0"/>
                                          </p:val>
                                        </p:tav>
                                        <p:tav tm="100000">
                                          <p:val>
                                            <p:strVal val="#ppt_h"/>
                                          </p:val>
                                        </p:tav>
                                      </p:tavLst>
                                    </p:anim>
                                    <p:animEffect transition="in" filter="fade">
                                      <p:cBhvr>
                                        <p:cTn id="208" dur="750"/>
                                        <p:tgtEl>
                                          <p:spTgt spid="252"/>
                                        </p:tgtEl>
                                      </p:cBhvr>
                                    </p:animEffect>
                                  </p:childTnLst>
                                </p:cTn>
                              </p:par>
                              <p:par>
                                <p:cTn id="209" presetID="53" presetClass="entr" presetSubtype="16" fill="hold" grpId="0" nodeType="withEffect">
                                  <p:stCondLst>
                                    <p:cond delay="750"/>
                                  </p:stCondLst>
                                  <p:childTnLst>
                                    <p:set>
                                      <p:cBhvr>
                                        <p:cTn id="210" dur="1" fill="hold">
                                          <p:stCondLst>
                                            <p:cond delay="0"/>
                                          </p:stCondLst>
                                        </p:cTn>
                                        <p:tgtEl>
                                          <p:spTgt spid="268"/>
                                        </p:tgtEl>
                                        <p:attrNameLst>
                                          <p:attrName>style.visibility</p:attrName>
                                        </p:attrNameLst>
                                      </p:cBhvr>
                                      <p:to>
                                        <p:strVal val="visible"/>
                                      </p:to>
                                    </p:set>
                                    <p:anim calcmode="lin" valueType="num">
                                      <p:cBhvr>
                                        <p:cTn id="211" dur="750" fill="hold"/>
                                        <p:tgtEl>
                                          <p:spTgt spid="268"/>
                                        </p:tgtEl>
                                        <p:attrNameLst>
                                          <p:attrName>ppt_w</p:attrName>
                                        </p:attrNameLst>
                                      </p:cBhvr>
                                      <p:tavLst>
                                        <p:tav tm="0">
                                          <p:val>
                                            <p:fltVal val="0"/>
                                          </p:val>
                                        </p:tav>
                                        <p:tav tm="100000">
                                          <p:val>
                                            <p:strVal val="#ppt_w"/>
                                          </p:val>
                                        </p:tav>
                                      </p:tavLst>
                                    </p:anim>
                                    <p:anim calcmode="lin" valueType="num">
                                      <p:cBhvr>
                                        <p:cTn id="212" dur="750" fill="hold"/>
                                        <p:tgtEl>
                                          <p:spTgt spid="268"/>
                                        </p:tgtEl>
                                        <p:attrNameLst>
                                          <p:attrName>ppt_h</p:attrName>
                                        </p:attrNameLst>
                                      </p:cBhvr>
                                      <p:tavLst>
                                        <p:tav tm="0">
                                          <p:val>
                                            <p:fltVal val="0"/>
                                          </p:val>
                                        </p:tav>
                                        <p:tav tm="100000">
                                          <p:val>
                                            <p:strVal val="#ppt_h"/>
                                          </p:val>
                                        </p:tav>
                                      </p:tavLst>
                                    </p:anim>
                                    <p:animEffect transition="in" filter="fade">
                                      <p:cBhvr>
                                        <p:cTn id="213" dur="750"/>
                                        <p:tgtEl>
                                          <p:spTgt spid="268"/>
                                        </p:tgtEl>
                                      </p:cBhvr>
                                    </p:animEffect>
                                  </p:childTnLst>
                                </p:cTn>
                              </p:par>
                              <p:par>
                                <p:cTn id="214" presetID="53" presetClass="entr" presetSubtype="16" fill="hold" grpId="0" nodeType="withEffect">
                                  <p:stCondLst>
                                    <p:cond delay="750"/>
                                  </p:stCondLst>
                                  <p:childTnLst>
                                    <p:set>
                                      <p:cBhvr>
                                        <p:cTn id="215" dur="1" fill="hold">
                                          <p:stCondLst>
                                            <p:cond delay="0"/>
                                          </p:stCondLst>
                                        </p:cTn>
                                        <p:tgtEl>
                                          <p:spTgt spid="241"/>
                                        </p:tgtEl>
                                        <p:attrNameLst>
                                          <p:attrName>style.visibility</p:attrName>
                                        </p:attrNameLst>
                                      </p:cBhvr>
                                      <p:to>
                                        <p:strVal val="visible"/>
                                      </p:to>
                                    </p:set>
                                    <p:anim calcmode="lin" valueType="num">
                                      <p:cBhvr>
                                        <p:cTn id="216" dur="750" fill="hold"/>
                                        <p:tgtEl>
                                          <p:spTgt spid="241"/>
                                        </p:tgtEl>
                                        <p:attrNameLst>
                                          <p:attrName>ppt_w</p:attrName>
                                        </p:attrNameLst>
                                      </p:cBhvr>
                                      <p:tavLst>
                                        <p:tav tm="0">
                                          <p:val>
                                            <p:fltVal val="0"/>
                                          </p:val>
                                        </p:tav>
                                        <p:tav tm="100000">
                                          <p:val>
                                            <p:strVal val="#ppt_w"/>
                                          </p:val>
                                        </p:tav>
                                      </p:tavLst>
                                    </p:anim>
                                    <p:anim calcmode="lin" valueType="num">
                                      <p:cBhvr>
                                        <p:cTn id="217" dur="750" fill="hold"/>
                                        <p:tgtEl>
                                          <p:spTgt spid="241"/>
                                        </p:tgtEl>
                                        <p:attrNameLst>
                                          <p:attrName>ppt_h</p:attrName>
                                        </p:attrNameLst>
                                      </p:cBhvr>
                                      <p:tavLst>
                                        <p:tav tm="0">
                                          <p:val>
                                            <p:fltVal val="0"/>
                                          </p:val>
                                        </p:tav>
                                        <p:tav tm="100000">
                                          <p:val>
                                            <p:strVal val="#ppt_h"/>
                                          </p:val>
                                        </p:tav>
                                      </p:tavLst>
                                    </p:anim>
                                    <p:animEffect transition="in" filter="fade">
                                      <p:cBhvr>
                                        <p:cTn id="218" dur="750"/>
                                        <p:tgtEl>
                                          <p:spTgt spid="241"/>
                                        </p:tgtEl>
                                      </p:cBhvr>
                                    </p:animEffect>
                                  </p:childTnLst>
                                </p:cTn>
                              </p:par>
                              <p:par>
                                <p:cTn id="219" presetID="53" presetClass="entr" presetSubtype="16" fill="hold" grpId="0" nodeType="withEffect">
                                  <p:stCondLst>
                                    <p:cond delay="750"/>
                                  </p:stCondLst>
                                  <p:childTnLst>
                                    <p:set>
                                      <p:cBhvr>
                                        <p:cTn id="220" dur="1" fill="hold">
                                          <p:stCondLst>
                                            <p:cond delay="0"/>
                                          </p:stCondLst>
                                        </p:cTn>
                                        <p:tgtEl>
                                          <p:spTgt spid="235"/>
                                        </p:tgtEl>
                                        <p:attrNameLst>
                                          <p:attrName>style.visibility</p:attrName>
                                        </p:attrNameLst>
                                      </p:cBhvr>
                                      <p:to>
                                        <p:strVal val="visible"/>
                                      </p:to>
                                    </p:set>
                                    <p:anim calcmode="lin" valueType="num">
                                      <p:cBhvr>
                                        <p:cTn id="221" dur="750" fill="hold"/>
                                        <p:tgtEl>
                                          <p:spTgt spid="235"/>
                                        </p:tgtEl>
                                        <p:attrNameLst>
                                          <p:attrName>ppt_w</p:attrName>
                                        </p:attrNameLst>
                                      </p:cBhvr>
                                      <p:tavLst>
                                        <p:tav tm="0">
                                          <p:val>
                                            <p:fltVal val="0"/>
                                          </p:val>
                                        </p:tav>
                                        <p:tav tm="100000">
                                          <p:val>
                                            <p:strVal val="#ppt_w"/>
                                          </p:val>
                                        </p:tav>
                                      </p:tavLst>
                                    </p:anim>
                                    <p:anim calcmode="lin" valueType="num">
                                      <p:cBhvr>
                                        <p:cTn id="222" dur="750" fill="hold"/>
                                        <p:tgtEl>
                                          <p:spTgt spid="235"/>
                                        </p:tgtEl>
                                        <p:attrNameLst>
                                          <p:attrName>ppt_h</p:attrName>
                                        </p:attrNameLst>
                                      </p:cBhvr>
                                      <p:tavLst>
                                        <p:tav tm="0">
                                          <p:val>
                                            <p:fltVal val="0"/>
                                          </p:val>
                                        </p:tav>
                                        <p:tav tm="100000">
                                          <p:val>
                                            <p:strVal val="#ppt_h"/>
                                          </p:val>
                                        </p:tav>
                                      </p:tavLst>
                                    </p:anim>
                                    <p:animEffect transition="in" filter="fade">
                                      <p:cBhvr>
                                        <p:cTn id="223" dur="750"/>
                                        <p:tgtEl>
                                          <p:spTgt spid="235"/>
                                        </p:tgtEl>
                                      </p:cBhvr>
                                    </p:animEffect>
                                  </p:childTnLst>
                                </p:cTn>
                              </p:par>
                              <p:par>
                                <p:cTn id="224" presetID="53" presetClass="entr" presetSubtype="16" fill="hold" grpId="0" nodeType="withEffect">
                                  <p:stCondLst>
                                    <p:cond delay="750"/>
                                  </p:stCondLst>
                                  <p:childTnLst>
                                    <p:set>
                                      <p:cBhvr>
                                        <p:cTn id="225" dur="1" fill="hold">
                                          <p:stCondLst>
                                            <p:cond delay="0"/>
                                          </p:stCondLst>
                                        </p:cTn>
                                        <p:tgtEl>
                                          <p:spTgt spid="255"/>
                                        </p:tgtEl>
                                        <p:attrNameLst>
                                          <p:attrName>style.visibility</p:attrName>
                                        </p:attrNameLst>
                                      </p:cBhvr>
                                      <p:to>
                                        <p:strVal val="visible"/>
                                      </p:to>
                                    </p:set>
                                    <p:anim calcmode="lin" valueType="num">
                                      <p:cBhvr>
                                        <p:cTn id="226" dur="750" fill="hold"/>
                                        <p:tgtEl>
                                          <p:spTgt spid="255"/>
                                        </p:tgtEl>
                                        <p:attrNameLst>
                                          <p:attrName>ppt_w</p:attrName>
                                        </p:attrNameLst>
                                      </p:cBhvr>
                                      <p:tavLst>
                                        <p:tav tm="0">
                                          <p:val>
                                            <p:fltVal val="0"/>
                                          </p:val>
                                        </p:tav>
                                        <p:tav tm="100000">
                                          <p:val>
                                            <p:strVal val="#ppt_w"/>
                                          </p:val>
                                        </p:tav>
                                      </p:tavLst>
                                    </p:anim>
                                    <p:anim calcmode="lin" valueType="num">
                                      <p:cBhvr>
                                        <p:cTn id="227" dur="750" fill="hold"/>
                                        <p:tgtEl>
                                          <p:spTgt spid="255"/>
                                        </p:tgtEl>
                                        <p:attrNameLst>
                                          <p:attrName>ppt_h</p:attrName>
                                        </p:attrNameLst>
                                      </p:cBhvr>
                                      <p:tavLst>
                                        <p:tav tm="0">
                                          <p:val>
                                            <p:fltVal val="0"/>
                                          </p:val>
                                        </p:tav>
                                        <p:tav tm="100000">
                                          <p:val>
                                            <p:strVal val="#ppt_h"/>
                                          </p:val>
                                        </p:tav>
                                      </p:tavLst>
                                    </p:anim>
                                    <p:animEffect transition="in" filter="fade">
                                      <p:cBhvr>
                                        <p:cTn id="228" dur="750"/>
                                        <p:tgtEl>
                                          <p:spTgt spid="255"/>
                                        </p:tgtEl>
                                      </p:cBhvr>
                                    </p:animEffect>
                                  </p:childTnLst>
                                </p:cTn>
                              </p:par>
                              <p:par>
                                <p:cTn id="229" presetID="53" presetClass="entr" presetSubtype="16" fill="hold" grpId="0" nodeType="withEffect">
                                  <p:stCondLst>
                                    <p:cond delay="750"/>
                                  </p:stCondLst>
                                  <p:childTnLst>
                                    <p:set>
                                      <p:cBhvr>
                                        <p:cTn id="230" dur="1" fill="hold">
                                          <p:stCondLst>
                                            <p:cond delay="0"/>
                                          </p:stCondLst>
                                        </p:cTn>
                                        <p:tgtEl>
                                          <p:spTgt spid="256"/>
                                        </p:tgtEl>
                                        <p:attrNameLst>
                                          <p:attrName>style.visibility</p:attrName>
                                        </p:attrNameLst>
                                      </p:cBhvr>
                                      <p:to>
                                        <p:strVal val="visible"/>
                                      </p:to>
                                    </p:set>
                                    <p:anim calcmode="lin" valueType="num">
                                      <p:cBhvr>
                                        <p:cTn id="231" dur="750" fill="hold"/>
                                        <p:tgtEl>
                                          <p:spTgt spid="256"/>
                                        </p:tgtEl>
                                        <p:attrNameLst>
                                          <p:attrName>ppt_w</p:attrName>
                                        </p:attrNameLst>
                                      </p:cBhvr>
                                      <p:tavLst>
                                        <p:tav tm="0">
                                          <p:val>
                                            <p:fltVal val="0"/>
                                          </p:val>
                                        </p:tav>
                                        <p:tav tm="100000">
                                          <p:val>
                                            <p:strVal val="#ppt_w"/>
                                          </p:val>
                                        </p:tav>
                                      </p:tavLst>
                                    </p:anim>
                                    <p:anim calcmode="lin" valueType="num">
                                      <p:cBhvr>
                                        <p:cTn id="232" dur="750" fill="hold"/>
                                        <p:tgtEl>
                                          <p:spTgt spid="256"/>
                                        </p:tgtEl>
                                        <p:attrNameLst>
                                          <p:attrName>ppt_h</p:attrName>
                                        </p:attrNameLst>
                                      </p:cBhvr>
                                      <p:tavLst>
                                        <p:tav tm="0">
                                          <p:val>
                                            <p:fltVal val="0"/>
                                          </p:val>
                                        </p:tav>
                                        <p:tav tm="100000">
                                          <p:val>
                                            <p:strVal val="#ppt_h"/>
                                          </p:val>
                                        </p:tav>
                                      </p:tavLst>
                                    </p:anim>
                                    <p:animEffect transition="in" filter="fade">
                                      <p:cBhvr>
                                        <p:cTn id="233" dur="750"/>
                                        <p:tgtEl>
                                          <p:spTgt spid="256"/>
                                        </p:tgtEl>
                                      </p:cBhvr>
                                    </p:animEffect>
                                  </p:childTnLst>
                                </p:cTn>
                              </p:par>
                              <p:par>
                                <p:cTn id="234" presetID="53" presetClass="entr" presetSubtype="16" fill="hold" grpId="0" nodeType="withEffect">
                                  <p:stCondLst>
                                    <p:cond delay="750"/>
                                  </p:stCondLst>
                                  <p:childTnLst>
                                    <p:set>
                                      <p:cBhvr>
                                        <p:cTn id="235" dur="1" fill="hold">
                                          <p:stCondLst>
                                            <p:cond delay="0"/>
                                          </p:stCondLst>
                                        </p:cTn>
                                        <p:tgtEl>
                                          <p:spTgt spid="251"/>
                                        </p:tgtEl>
                                        <p:attrNameLst>
                                          <p:attrName>style.visibility</p:attrName>
                                        </p:attrNameLst>
                                      </p:cBhvr>
                                      <p:to>
                                        <p:strVal val="visible"/>
                                      </p:to>
                                    </p:set>
                                    <p:anim calcmode="lin" valueType="num">
                                      <p:cBhvr>
                                        <p:cTn id="236" dur="750" fill="hold"/>
                                        <p:tgtEl>
                                          <p:spTgt spid="251"/>
                                        </p:tgtEl>
                                        <p:attrNameLst>
                                          <p:attrName>ppt_w</p:attrName>
                                        </p:attrNameLst>
                                      </p:cBhvr>
                                      <p:tavLst>
                                        <p:tav tm="0">
                                          <p:val>
                                            <p:fltVal val="0"/>
                                          </p:val>
                                        </p:tav>
                                        <p:tav tm="100000">
                                          <p:val>
                                            <p:strVal val="#ppt_w"/>
                                          </p:val>
                                        </p:tav>
                                      </p:tavLst>
                                    </p:anim>
                                    <p:anim calcmode="lin" valueType="num">
                                      <p:cBhvr>
                                        <p:cTn id="237" dur="750" fill="hold"/>
                                        <p:tgtEl>
                                          <p:spTgt spid="251"/>
                                        </p:tgtEl>
                                        <p:attrNameLst>
                                          <p:attrName>ppt_h</p:attrName>
                                        </p:attrNameLst>
                                      </p:cBhvr>
                                      <p:tavLst>
                                        <p:tav tm="0">
                                          <p:val>
                                            <p:fltVal val="0"/>
                                          </p:val>
                                        </p:tav>
                                        <p:tav tm="100000">
                                          <p:val>
                                            <p:strVal val="#ppt_h"/>
                                          </p:val>
                                        </p:tav>
                                      </p:tavLst>
                                    </p:anim>
                                    <p:animEffect transition="in" filter="fade">
                                      <p:cBhvr>
                                        <p:cTn id="238" dur="750"/>
                                        <p:tgtEl>
                                          <p:spTgt spid="251"/>
                                        </p:tgtEl>
                                      </p:cBhvr>
                                    </p:animEffect>
                                  </p:childTnLst>
                                </p:cTn>
                              </p:par>
                              <p:par>
                                <p:cTn id="239" presetID="53" presetClass="entr" presetSubtype="16" fill="hold" grpId="0" nodeType="withEffect">
                                  <p:stCondLst>
                                    <p:cond delay="750"/>
                                  </p:stCondLst>
                                  <p:childTnLst>
                                    <p:set>
                                      <p:cBhvr>
                                        <p:cTn id="240" dur="1" fill="hold">
                                          <p:stCondLst>
                                            <p:cond delay="0"/>
                                          </p:stCondLst>
                                        </p:cTn>
                                        <p:tgtEl>
                                          <p:spTgt spid="243"/>
                                        </p:tgtEl>
                                        <p:attrNameLst>
                                          <p:attrName>style.visibility</p:attrName>
                                        </p:attrNameLst>
                                      </p:cBhvr>
                                      <p:to>
                                        <p:strVal val="visible"/>
                                      </p:to>
                                    </p:set>
                                    <p:anim calcmode="lin" valueType="num">
                                      <p:cBhvr>
                                        <p:cTn id="241" dur="750" fill="hold"/>
                                        <p:tgtEl>
                                          <p:spTgt spid="243"/>
                                        </p:tgtEl>
                                        <p:attrNameLst>
                                          <p:attrName>ppt_w</p:attrName>
                                        </p:attrNameLst>
                                      </p:cBhvr>
                                      <p:tavLst>
                                        <p:tav tm="0">
                                          <p:val>
                                            <p:fltVal val="0"/>
                                          </p:val>
                                        </p:tav>
                                        <p:tav tm="100000">
                                          <p:val>
                                            <p:strVal val="#ppt_w"/>
                                          </p:val>
                                        </p:tav>
                                      </p:tavLst>
                                    </p:anim>
                                    <p:anim calcmode="lin" valueType="num">
                                      <p:cBhvr>
                                        <p:cTn id="242" dur="750" fill="hold"/>
                                        <p:tgtEl>
                                          <p:spTgt spid="243"/>
                                        </p:tgtEl>
                                        <p:attrNameLst>
                                          <p:attrName>ppt_h</p:attrName>
                                        </p:attrNameLst>
                                      </p:cBhvr>
                                      <p:tavLst>
                                        <p:tav tm="0">
                                          <p:val>
                                            <p:fltVal val="0"/>
                                          </p:val>
                                        </p:tav>
                                        <p:tav tm="100000">
                                          <p:val>
                                            <p:strVal val="#ppt_h"/>
                                          </p:val>
                                        </p:tav>
                                      </p:tavLst>
                                    </p:anim>
                                    <p:animEffect transition="in" filter="fade">
                                      <p:cBhvr>
                                        <p:cTn id="243" dur="750"/>
                                        <p:tgtEl>
                                          <p:spTgt spid="243"/>
                                        </p:tgtEl>
                                      </p:cBhvr>
                                    </p:animEffect>
                                  </p:childTnLst>
                                </p:cTn>
                              </p:par>
                              <p:par>
                                <p:cTn id="244" presetID="53" presetClass="entr" presetSubtype="16" fill="hold" grpId="0" nodeType="withEffect">
                                  <p:stCondLst>
                                    <p:cond delay="750"/>
                                  </p:stCondLst>
                                  <p:childTnLst>
                                    <p:set>
                                      <p:cBhvr>
                                        <p:cTn id="245" dur="1" fill="hold">
                                          <p:stCondLst>
                                            <p:cond delay="0"/>
                                          </p:stCondLst>
                                        </p:cTn>
                                        <p:tgtEl>
                                          <p:spTgt spid="244"/>
                                        </p:tgtEl>
                                        <p:attrNameLst>
                                          <p:attrName>style.visibility</p:attrName>
                                        </p:attrNameLst>
                                      </p:cBhvr>
                                      <p:to>
                                        <p:strVal val="visible"/>
                                      </p:to>
                                    </p:set>
                                    <p:anim calcmode="lin" valueType="num">
                                      <p:cBhvr>
                                        <p:cTn id="246" dur="750" fill="hold"/>
                                        <p:tgtEl>
                                          <p:spTgt spid="244"/>
                                        </p:tgtEl>
                                        <p:attrNameLst>
                                          <p:attrName>ppt_w</p:attrName>
                                        </p:attrNameLst>
                                      </p:cBhvr>
                                      <p:tavLst>
                                        <p:tav tm="0">
                                          <p:val>
                                            <p:fltVal val="0"/>
                                          </p:val>
                                        </p:tav>
                                        <p:tav tm="100000">
                                          <p:val>
                                            <p:strVal val="#ppt_w"/>
                                          </p:val>
                                        </p:tav>
                                      </p:tavLst>
                                    </p:anim>
                                    <p:anim calcmode="lin" valueType="num">
                                      <p:cBhvr>
                                        <p:cTn id="247" dur="750" fill="hold"/>
                                        <p:tgtEl>
                                          <p:spTgt spid="244"/>
                                        </p:tgtEl>
                                        <p:attrNameLst>
                                          <p:attrName>ppt_h</p:attrName>
                                        </p:attrNameLst>
                                      </p:cBhvr>
                                      <p:tavLst>
                                        <p:tav tm="0">
                                          <p:val>
                                            <p:fltVal val="0"/>
                                          </p:val>
                                        </p:tav>
                                        <p:tav tm="100000">
                                          <p:val>
                                            <p:strVal val="#ppt_h"/>
                                          </p:val>
                                        </p:tav>
                                      </p:tavLst>
                                    </p:anim>
                                    <p:animEffect transition="in" filter="fade">
                                      <p:cBhvr>
                                        <p:cTn id="248" dur="750"/>
                                        <p:tgtEl>
                                          <p:spTgt spid="244"/>
                                        </p:tgtEl>
                                      </p:cBhvr>
                                    </p:animEffect>
                                  </p:childTnLst>
                                </p:cTn>
                              </p:par>
                              <p:par>
                                <p:cTn id="249" presetID="53" presetClass="entr" presetSubtype="16" fill="hold" grpId="0" nodeType="withEffect">
                                  <p:stCondLst>
                                    <p:cond delay="750"/>
                                  </p:stCondLst>
                                  <p:childTnLst>
                                    <p:set>
                                      <p:cBhvr>
                                        <p:cTn id="250" dur="1" fill="hold">
                                          <p:stCondLst>
                                            <p:cond delay="0"/>
                                          </p:stCondLst>
                                        </p:cTn>
                                        <p:tgtEl>
                                          <p:spTgt spid="266"/>
                                        </p:tgtEl>
                                        <p:attrNameLst>
                                          <p:attrName>style.visibility</p:attrName>
                                        </p:attrNameLst>
                                      </p:cBhvr>
                                      <p:to>
                                        <p:strVal val="visible"/>
                                      </p:to>
                                    </p:set>
                                    <p:anim calcmode="lin" valueType="num">
                                      <p:cBhvr>
                                        <p:cTn id="251" dur="750" fill="hold"/>
                                        <p:tgtEl>
                                          <p:spTgt spid="266"/>
                                        </p:tgtEl>
                                        <p:attrNameLst>
                                          <p:attrName>ppt_w</p:attrName>
                                        </p:attrNameLst>
                                      </p:cBhvr>
                                      <p:tavLst>
                                        <p:tav tm="0">
                                          <p:val>
                                            <p:fltVal val="0"/>
                                          </p:val>
                                        </p:tav>
                                        <p:tav tm="100000">
                                          <p:val>
                                            <p:strVal val="#ppt_w"/>
                                          </p:val>
                                        </p:tav>
                                      </p:tavLst>
                                    </p:anim>
                                    <p:anim calcmode="lin" valueType="num">
                                      <p:cBhvr>
                                        <p:cTn id="252" dur="750" fill="hold"/>
                                        <p:tgtEl>
                                          <p:spTgt spid="266"/>
                                        </p:tgtEl>
                                        <p:attrNameLst>
                                          <p:attrName>ppt_h</p:attrName>
                                        </p:attrNameLst>
                                      </p:cBhvr>
                                      <p:tavLst>
                                        <p:tav tm="0">
                                          <p:val>
                                            <p:fltVal val="0"/>
                                          </p:val>
                                        </p:tav>
                                        <p:tav tm="100000">
                                          <p:val>
                                            <p:strVal val="#ppt_h"/>
                                          </p:val>
                                        </p:tav>
                                      </p:tavLst>
                                    </p:anim>
                                    <p:animEffect transition="in" filter="fade">
                                      <p:cBhvr>
                                        <p:cTn id="253" dur="750"/>
                                        <p:tgtEl>
                                          <p:spTgt spid="266"/>
                                        </p:tgtEl>
                                      </p:cBhvr>
                                    </p:animEffect>
                                  </p:childTnLst>
                                </p:cTn>
                              </p:par>
                              <p:par>
                                <p:cTn id="254" presetID="53" presetClass="entr" presetSubtype="16" fill="hold" grpId="0" nodeType="withEffect">
                                  <p:stCondLst>
                                    <p:cond delay="750"/>
                                  </p:stCondLst>
                                  <p:childTnLst>
                                    <p:set>
                                      <p:cBhvr>
                                        <p:cTn id="255" dur="1" fill="hold">
                                          <p:stCondLst>
                                            <p:cond delay="0"/>
                                          </p:stCondLst>
                                        </p:cTn>
                                        <p:tgtEl>
                                          <p:spTgt spid="267"/>
                                        </p:tgtEl>
                                        <p:attrNameLst>
                                          <p:attrName>style.visibility</p:attrName>
                                        </p:attrNameLst>
                                      </p:cBhvr>
                                      <p:to>
                                        <p:strVal val="visible"/>
                                      </p:to>
                                    </p:set>
                                    <p:anim calcmode="lin" valueType="num">
                                      <p:cBhvr>
                                        <p:cTn id="256" dur="750" fill="hold"/>
                                        <p:tgtEl>
                                          <p:spTgt spid="267"/>
                                        </p:tgtEl>
                                        <p:attrNameLst>
                                          <p:attrName>ppt_w</p:attrName>
                                        </p:attrNameLst>
                                      </p:cBhvr>
                                      <p:tavLst>
                                        <p:tav tm="0">
                                          <p:val>
                                            <p:fltVal val="0"/>
                                          </p:val>
                                        </p:tav>
                                        <p:tav tm="100000">
                                          <p:val>
                                            <p:strVal val="#ppt_w"/>
                                          </p:val>
                                        </p:tav>
                                      </p:tavLst>
                                    </p:anim>
                                    <p:anim calcmode="lin" valueType="num">
                                      <p:cBhvr>
                                        <p:cTn id="257" dur="750" fill="hold"/>
                                        <p:tgtEl>
                                          <p:spTgt spid="267"/>
                                        </p:tgtEl>
                                        <p:attrNameLst>
                                          <p:attrName>ppt_h</p:attrName>
                                        </p:attrNameLst>
                                      </p:cBhvr>
                                      <p:tavLst>
                                        <p:tav tm="0">
                                          <p:val>
                                            <p:fltVal val="0"/>
                                          </p:val>
                                        </p:tav>
                                        <p:tav tm="100000">
                                          <p:val>
                                            <p:strVal val="#ppt_h"/>
                                          </p:val>
                                        </p:tav>
                                      </p:tavLst>
                                    </p:anim>
                                    <p:animEffect transition="in" filter="fade">
                                      <p:cBhvr>
                                        <p:cTn id="258" dur="750"/>
                                        <p:tgtEl>
                                          <p:spTgt spid="267"/>
                                        </p:tgtEl>
                                      </p:cBhvr>
                                    </p:animEffect>
                                  </p:childTnLst>
                                </p:cTn>
                              </p:par>
                              <p:par>
                                <p:cTn id="259" presetID="10" presetClass="entr" presetSubtype="0" fill="hold" nodeType="withEffect">
                                  <p:stCondLst>
                                    <p:cond delay="500"/>
                                  </p:stCondLst>
                                  <p:childTnLst>
                                    <p:set>
                                      <p:cBhvr>
                                        <p:cTn id="260" dur="1" fill="hold">
                                          <p:stCondLst>
                                            <p:cond delay="0"/>
                                          </p:stCondLst>
                                        </p:cTn>
                                        <p:tgtEl>
                                          <p:spTgt spid="62"/>
                                        </p:tgtEl>
                                        <p:attrNameLst>
                                          <p:attrName>style.visibility</p:attrName>
                                        </p:attrNameLst>
                                      </p:cBhvr>
                                      <p:to>
                                        <p:strVal val="visible"/>
                                      </p:to>
                                    </p:set>
                                    <p:animEffect transition="in" filter="fade">
                                      <p:cBhvr>
                                        <p:cTn id="261" dur="500"/>
                                        <p:tgtEl>
                                          <p:spTgt spid="62"/>
                                        </p:tgtEl>
                                      </p:cBhvr>
                                    </p:animEffect>
                                  </p:childTnLst>
                                </p:cTn>
                              </p:par>
                              <p:par>
                                <p:cTn id="262" presetID="64" presetClass="path" presetSubtype="0" decel="30000" fill="hold" nodeType="withEffect">
                                  <p:stCondLst>
                                    <p:cond delay="500"/>
                                  </p:stCondLst>
                                  <p:childTnLst>
                                    <p:animMotion origin="layout" path="M 2.29167E-6 0.03889 L 2.29167E-6 -0.07176 " pathEditMode="relative" rAng="0" ptsTypes="AA">
                                      <p:cBhvr>
                                        <p:cTn id="263" dur="750" spd="-100000" fill="hold"/>
                                        <p:tgtEl>
                                          <p:spTgt spid="62"/>
                                        </p:tgtEl>
                                        <p:attrNameLst>
                                          <p:attrName>ppt_x</p:attrName>
                                          <p:attrName>ppt_y</p:attrName>
                                        </p:attrNameLst>
                                      </p:cBhvr>
                                      <p:rCtr x="0" y="-5532"/>
                                    </p:animMotion>
                                  </p:childTnLst>
                                </p:cTn>
                              </p:par>
                              <p:par>
                                <p:cTn id="264" presetID="64" presetClass="path" presetSubtype="0" accel="30000" decel="30000" fill="hold" nodeType="withEffect">
                                  <p:stCondLst>
                                    <p:cond delay="1250"/>
                                  </p:stCondLst>
                                  <p:childTnLst>
                                    <p:animMotion origin="layout" path="M 3.95833E-6 0.03842 L 3.95833E-6 2.96296E-6 " pathEditMode="relative" rAng="0" ptsTypes="AA">
                                      <p:cBhvr>
                                        <p:cTn id="265" dur="750" fill="hold"/>
                                        <p:tgtEl>
                                          <p:spTgt spid="62"/>
                                        </p:tgtEl>
                                        <p:attrNameLst>
                                          <p:attrName>ppt_x</p:attrName>
                                          <p:attrName>ppt_y</p:attrName>
                                        </p:attrNameLst>
                                      </p:cBhvr>
                                      <p:rCtr x="0" y="-1921"/>
                                    </p:animMotion>
                                  </p:childTnLst>
                                </p:cTn>
                              </p:par>
                              <p:par>
                                <p:cTn id="266" presetID="53" presetClass="entr" presetSubtype="16" fill="hold" nodeType="withEffect">
                                  <p:stCondLst>
                                    <p:cond delay="1250"/>
                                  </p:stCondLst>
                                  <p:childTnLst>
                                    <p:set>
                                      <p:cBhvr>
                                        <p:cTn id="267" dur="1" fill="hold">
                                          <p:stCondLst>
                                            <p:cond delay="0"/>
                                          </p:stCondLst>
                                        </p:cTn>
                                        <p:tgtEl>
                                          <p:spTgt spid="118"/>
                                        </p:tgtEl>
                                        <p:attrNameLst>
                                          <p:attrName>style.visibility</p:attrName>
                                        </p:attrNameLst>
                                      </p:cBhvr>
                                      <p:to>
                                        <p:strVal val="visible"/>
                                      </p:to>
                                    </p:set>
                                    <p:anim calcmode="lin" valueType="num">
                                      <p:cBhvr>
                                        <p:cTn id="268" dur="750" fill="hold"/>
                                        <p:tgtEl>
                                          <p:spTgt spid="118"/>
                                        </p:tgtEl>
                                        <p:attrNameLst>
                                          <p:attrName>ppt_w</p:attrName>
                                        </p:attrNameLst>
                                      </p:cBhvr>
                                      <p:tavLst>
                                        <p:tav tm="0">
                                          <p:val>
                                            <p:fltVal val="0"/>
                                          </p:val>
                                        </p:tav>
                                        <p:tav tm="100000">
                                          <p:val>
                                            <p:strVal val="#ppt_w"/>
                                          </p:val>
                                        </p:tav>
                                      </p:tavLst>
                                    </p:anim>
                                    <p:anim calcmode="lin" valueType="num">
                                      <p:cBhvr>
                                        <p:cTn id="269" dur="750" fill="hold"/>
                                        <p:tgtEl>
                                          <p:spTgt spid="118"/>
                                        </p:tgtEl>
                                        <p:attrNameLst>
                                          <p:attrName>ppt_h</p:attrName>
                                        </p:attrNameLst>
                                      </p:cBhvr>
                                      <p:tavLst>
                                        <p:tav tm="0">
                                          <p:val>
                                            <p:fltVal val="0"/>
                                          </p:val>
                                        </p:tav>
                                        <p:tav tm="100000">
                                          <p:val>
                                            <p:strVal val="#ppt_h"/>
                                          </p:val>
                                        </p:tav>
                                      </p:tavLst>
                                    </p:anim>
                                    <p:animEffect transition="in" filter="fade">
                                      <p:cBhvr>
                                        <p:cTn id="270" dur="75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animBg="1"/>
      <p:bldP spid="235" grpId="0" animBg="1"/>
      <p:bldP spid="241" grpId="0" animBg="1"/>
      <p:bldP spid="242" grpId="0" animBg="1"/>
      <p:bldP spid="250" grpId="0" animBg="1"/>
      <p:bldP spid="251" grpId="0" animBg="1"/>
      <p:bldP spid="252" grpId="0" animBg="1"/>
      <p:bldP spid="253" grpId="0" animBg="1"/>
      <p:bldP spid="255" grpId="0" animBg="1"/>
      <p:bldP spid="256" grpId="0" animBg="1"/>
      <p:bldP spid="257" grpId="0" animBg="1"/>
      <p:bldP spid="258" grpId="0" animBg="1"/>
      <p:bldP spid="264" grpId="0" animBg="1"/>
      <p:bldP spid="265" grpId="0" animBg="1"/>
      <p:bldP spid="266" grpId="0" animBg="1"/>
      <p:bldP spid="267" grpId="0" animBg="1"/>
      <p:bldP spid="268" grpId="0" animBg="1"/>
      <p:bldP spid="269" grpId="0" animBg="1"/>
      <p:bldP spid="234" grpId="0" animBg="1"/>
      <p:bldP spid="243" grpId="0" animBg="1"/>
      <p:bldP spid="244" grpId="0" animBg="1"/>
      <p:bldP spid="271" grpId="0" animBg="1"/>
      <p:bldP spid="236" grpId="0" animBg="1"/>
      <p:bldP spid="237" grpId="0" animBg="1"/>
      <p:bldP spid="238" grpId="0" animBg="1"/>
      <p:bldP spid="254" grpId="0" animBg="1"/>
      <p:bldP spid="259" grpId="0" animBg="1"/>
      <p:bldP spid="260" grpId="0" animBg="1"/>
      <p:bldP spid="261" grpId="0" animBg="1"/>
      <p:bldP spid="262" grpId="0" animBg="1"/>
      <p:bldP spid="270" grpId="0" animBg="1"/>
      <p:bldP spid="51" grpId="0"/>
      <p:bldP spid="53" grpId="0"/>
      <p:bldP spid="6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桌面</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66215"/>
            <a:ext cx="4789805" cy="156845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Launcher是车载操作系统的门面担当，是与用户交互最多的应用程序之一，主要负责显示各种重要信息，也是各类系统服务的入口。</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6" name="图片 5"/>
          <p:cNvPicPr>
            <a:picLocks noChangeAspect="1"/>
          </p:cNvPicPr>
          <p:nvPr/>
        </p:nvPicPr>
        <p:blipFill>
          <a:blip r:embed="rId1"/>
          <a:stretch>
            <a:fillRect/>
          </a:stretch>
        </p:blipFill>
        <p:spPr>
          <a:xfrm>
            <a:off x="5763260" y="1292860"/>
            <a:ext cx="6115050" cy="47529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系统设置</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66215"/>
            <a:ext cx="4789805" cy="193802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系统设置是车载Android系统中非常重要的一个系统级应用，是整个车载IVI系统的控制中心，整车的音效、无线通信、状态信息、安全信息等等都是需要通过系统设置来查看和控制。</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5763260" y="1292860"/>
            <a:ext cx="6181725" cy="48672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多媒体应用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收音机</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33610"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目前的车载收音机包括传统的模拟信号收音机和现代化的数字信号收音机，根据销售国家的不同，车载收音机支持的种类也有所不同。</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973455" y="2399665"/>
            <a:ext cx="7480300" cy="41890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多媒体应用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音视频</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目前，</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辅助应用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地图导航</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1034732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车载地图导航与手机地图导航相比，一般都会调整界面以方便驾驶员观察，并且都增加了惯性导航功能，现代智能座舱还支持将导航信息输出到仪表盘和 HUD（抬头显示）中。</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6" name="图片 5"/>
          <p:cNvPicPr>
            <a:picLocks noChangeAspect="1"/>
          </p:cNvPicPr>
          <p:nvPr/>
        </p:nvPicPr>
        <p:blipFill>
          <a:blip r:embed="rId1"/>
          <a:stretch>
            <a:fillRect/>
          </a:stretch>
        </p:blipFill>
        <p:spPr>
          <a:xfrm>
            <a:off x="1299210" y="2771140"/>
            <a:ext cx="10296525" cy="29813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辅助应用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语音识别</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&amp;</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语音控制</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56845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语音技术在我们的日常生活已经随处可见，汽车可以说是语音技术应用的最佳案例之一。</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驾驶过程中驾驶员很难像使用手机那样操作车机系统，语音控制技术的引入可以帮助驾驶员在不额外分心驾驶的基础上，完成各类车辆操控。</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目前国内语音供应商非常多，主要有科大讯飞、百度、腾讯、华为等等。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2602865" y="2999740"/>
            <a:ext cx="6628130" cy="34823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辅助</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驾驶</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倒车影像</a:t>
            </a:r>
            <a:endPar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倒车影像是驾驶辅助系统中的重要配置项之一，在车辆倒车时可通过装备在车辆后方的车载摄像头，将车后状况实时显示在中控或后视镜的液晶显示屏上，方便驾驶员观察，提高驾驶的安全性。</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973455" y="2768600"/>
            <a:ext cx="5070475" cy="3762375"/>
          </a:xfrm>
          <a:prstGeom prst="rect">
            <a:avLst/>
          </a:prstGeom>
        </p:spPr>
      </p:pic>
      <p:pic>
        <p:nvPicPr>
          <p:cNvPr id="7" name="图片 6"/>
          <p:cNvPicPr>
            <a:picLocks noChangeAspect="1"/>
          </p:cNvPicPr>
          <p:nvPr/>
        </p:nvPicPr>
        <p:blipFill>
          <a:blip r:embed="rId2"/>
          <a:stretch>
            <a:fillRect/>
          </a:stretch>
        </p:blipFill>
        <p:spPr>
          <a:xfrm>
            <a:off x="6402070" y="2768600"/>
            <a:ext cx="5227320" cy="37928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辅助</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驾驶</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全景影像</a:t>
            </a:r>
            <a:endPar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360全景影像又称全景泊车系统，是2005年后逐渐出现的一种泊车辅助技术。</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973455" y="2240915"/>
            <a:ext cx="4719320" cy="4356735"/>
          </a:xfrm>
          <a:prstGeom prst="rect">
            <a:avLst/>
          </a:prstGeom>
        </p:spPr>
      </p:pic>
      <p:pic>
        <p:nvPicPr>
          <p:cNvPr id="6" name="图片 5"/>
          <p:cNvPicPr>
            <a:picLocks noChangeAspect="1"/>
          </p:cNvPicPr>
          <p:nvPr/>
        </p:nvPicPr>
        <p:blipFill>
          <a:blip r:embed="rId2"/>
          <a:stretch>
            <a:fillRect/>
          </a:stretch>
        </p:blipFill>
        <p:spPr>
          <a:xfrm>
            <a:off x="6317615" y="2240915"/>
            <a:ext cx="5132070" cy="43014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车辆控制应用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空调</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车载空调用于调节车内温度、湿度，给乘员提供舒适的环境。除了基本空调功能外，高级的空调系统还包含，空气净化、香氛系统等等。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1651635" y="2261235"/>
            <a:ext cx="8530590" cy="42652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车辆控制应用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车控车设</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车控车设主要负责舒适性控制、车辆控制以及智能驾驶。舒适性控制包含座椅通风、座椅姿态控制、车内照明、门窗开闭等等，车辆控制包含刹车辅助、车身姿态控制、方向盘助力等等。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7" name="图片 6"/>
          <p:cNvPicPr>
            <a:picLocks noChangeAspect="1"/>
          </p:cNvPicPr>
          <p:nvPr/>
        </p:nvPicPr>
        <p:blipFill>
          <a:blip r:embed="rId1"/>
          <a:stretch>
            <a:fillRect/>
          </a:stretch>
        </p:blipFill>
        <p:spPr>
          <a:xfrm>
            <a:off x="2186305" y="2630170"/>
            <a:ext cx="7111365" cy="39503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2656840"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车用操作系统</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2019 年 10 月，全国汽车标准化委员会发布了《车用操作系统标准体系》，其中规范了车用操作系统定义，划分了车用操作系统边界，明确了车用操作系统分类（如下图所示），构建了车用操作系统标准体系。</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descr="UML 图 (2)"/>
          <p:cNvPicPr>
            <a:picLocks noChangeAspect="1"/>
          </p:cNvPicPr>
          <p:nvPr/>
        </p:nvPicPr>
        <p:blipFill>
          <a:blip r:embed="rId1"/>
          <a:stretch>
            <a:fillRect/>
          </a:stretch>
        </p:blipFill>
        <p:spPr>
          <a:xfrm>
            <a:off x="973455" y="2768600"/>
            <a:ext cx="10189845" cy="25869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车辆互联</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CarPlay</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CarPlay 旨在令用户通过汽车制造商的原生车载系统来使用、操控iOS设备并发挥其功能</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2127250" y="2030095"/>
            <a:ext cx="7936865" cy="44456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车辆互联</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Android Auto</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 与 Carplay类似，是把手机应用界面投射到车载系统上。</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7" name="图片 6"/>
          <p:cNvPicPr>
            <a:picLocks noChangeAspect="1"/>
          </p:cNvPicPr>
          <p:nvPr/>
        </p:nvPicPr>
        <p:blipFill>
          <a:blip r:embed="rId1"/>
          <a:stretch>
            <a:fillRect/>
          </a:stretch>
        </p:blipFill>
        <p:spPr>
          <a:xfrm>
            <a:off x="2545715" y="2030095"/>
            <a:ext cx="7100570" cy="44265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车辆互联</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Android Auto</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CarLife 是百度在2015年1月27日推出的关于车联网解决方案。</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10" name="图片 9"/>
          <p:cNvPicPr>
            <a:picLocks noChangeAspect="1"/>
          </p:cNvPicPr>
          <p:nvPr/>
        </p:nvPicPr>
        <p:blipFill>
          <a:blip r:embed="rId1"/>
          <a:stretch>
            <a:fillRect/>
          </a:stretch>
        </p:blipFill>
        <p:spPr>
          <a:xfrm>
            <a:off x="2022475" y="1891665"/>
            <a:ext cx="8147685" cy="45954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25188" y="3198167"/>
            <a:ext cx="274434" cy="461665"/>
          </a:xfrm>
          <a:prstGeom prst="rect">
            <a:avLst/>
          </a:prstGeom>
          <a:noFill/>
        </p:spPr>
        <p:txBody>
          <a:bodyPr wrap="none" rtlCol="0">
            <a:spAutoFit/>
          </a:bodyPr>
          <a:lstStyle>
            <a:defPPr>
              <a:defRPr lang="zh-CN"/>
            </a:defPPr>
            <a:lvl1pPr algn="ctr">
              <a:defRPr sz="2400" kern="2000" spc="100">
                <a:cs typeface="Arial" panose="02080604020202020204" pitchFamily="34" charset="0"/>
              </a:defRPr>
            </a:lvl1pPr>
          </a:lstStyle>
          <a:p>
            <a:r>
              <a:rPr lang="en-US" altLang="zh-CN" dirty="0"/>
              <a:t>.</a:t>
            </a:r>
            <a:endParaRPr lang="zh-CN" altLang="en-US" dirty="0"/>
          </a:p>
        </p:txBody>
      </p:sp>
      <p:sp>
        <p:nvSpPr>
          <p:cNvPr id="4" name="文本框 3"/>
          <p:cNvSpPr txBox="1"/>
          <p:nvPr/>
        </p:nvSpPr>
        <p:spPr>
          <a:xfrm>
            <a:off x="3791860" y="3198167"/>
            <a:ext cx="274434" cy="461665"/>
          </a:xfrm>
          <a:prstGeom prst="rect">
            <a:avLst/>
          </a:prstGeom>
          <a:noFill/>
        </p:spPr>
        <p:txBody>
          <a:bodyPr wrap="none" rtlCol="0">
            <a:spAutoFit/>
          </a:bodyPr>
          <a:lstStyle>
            <a:defPPr>
              <a:defRPr lang="zh-CN"/>
            </a:defPPr>
            <a:lvl1pPr algn="ctr">
              <a:defRPr sz="2400" kern="2000" spc="100">
                <a:cs typeface="Arial" panose="02080604020202020204" pitchFamily="34" charset="0"/>
              </a:defRPr>
            </a:lvl1pPr>
          </a:lstStyle>
          <a:p>
            <a:r>
              <a:rPr lang="en-US" altLang="zh-CN" dirty="0"/>
              <a:t>.</a:t>
            </a:r>
            <a:endParaRPr lang="zh-CN" altLang="en-US" dirty="0"/>
          </a:p>
        </p:txBody>
      </p:sp>
      <p:sp>
        <p:nvSpPr>
          <p:cNvPr id="5" name="文本框 4"/>
          <p:cNvSpPr txBox="1"/>
          <p:nvPr/>
        </p:nvSpPr>
        <p:spPr>
          <a:xfrm>
            <a:off x="3870443" y="3198167"/>
            <a:ext cx="274434" cy="461665"/>
          </a:xfrm>
          <a:prstGeom prst="rect">
            <a:avLst/>
          </a:prstGeom>
          <a:noFill/>
        </p:spPr>
        <p:txBody>
          <a:bodyPr wrap="none" rtlCol="0">
            <a:spAutoFit/>
          </a:bodyPr>
          <a:lstStyle>
            <a:defPPr>
              <a:defRPr lang="zh-CN"/>
            </a:defPPr>
            <a:lvl1pPr algn="ctr">
              <a:defRPr sz="2400" kern="2000" spc="100">
                <a:cs typeface="Arial" panose="02080604020202020204" pitchFamily="34" charset="0"/>
              </a:defRPr>
            </a:lvl1pPr>
          </a:lstStyle>
          <a:p>
            <a:r>
              <a:rPr lang="en-US" altLang="zh-CN" dirty="0"/>
              <a:t>.</a:t>
            </a:r>
            <a:endParaRPr lang="zh-CN" altLang="en-US" dirty="0"/>
          </a:p>
        </p:txBody>
      </p:sp>
      <p:sp>
        <p:nvSpPr>
          <p:cNvPr id="6" name="椭圆 5"/>
          <p:cNvSpPr/>
          <p:nvPr/>
        </p:nvSpPr>
        <p:spPr>
          <a:xfrm>
            <a:off x="-153162" y="2188750"/>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84226" y="251488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95326" y="26514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10321" y="182203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19871" y="207920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81051" y="297526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08051" y="266728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38201" y="286413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153162" y="2188750"/>
            <a:ext cx="72000" cy="72000"/>
          </a:xfrm>
          <a:prstGeom prst="ellipse">
            <a:avLst/>
          </a:prstGeom>
          <a:solidFill>
            <a:schemeClr val="tx1"/>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46151" y="3133444"/>
            <a:ext cx="72000" cy="72000"/>
          </a:xfrm>
          <a:prstGeom prst="ellipse">
            <a:avLst/>
          </a:prstGeom>
          <a:solidFill>
            <a:schemeClr val="tx1"/>
          </a:solidFill>
          <a:ln>
            <a:noFill/>
          </a:ln>
          <a:effectLst>
            <a:glow rad="254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00101" y="18132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81759" y="1880625"/>
            <a:ext cx="144000" cy="144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30996" y="2653881"/>
            <a:ext cx="126000" cy="126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231045" y="3189574"/>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74689" y="2507742"/>
            <a:ext cx="43200" cy="43200"/>
          </a:xfrm>
          <a:prstGeom prst="ellipse">
            <a:avLst/>
          </a:prstGeom>
          <a:solidFill>
            <a:schemeClr val="tx1"/>
          </a:solidFill>
          <a:ln>
            <a:noFill/>
          </a:ln>
          <a:effectLst>
            <a:glow rad="127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285813" y="2999868"/>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0076325" y="2310130"/>
            <a:ext cx="72000" cy="72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0066499" y="1762190"/>
            <a:ext cx="50400" cy="504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0164016" y="2397968"/>
            <a:ext cx="108000" cy="108000"/>
          </a:xfrm>
          <a:prstGeom prst="ellipse">
            <a:avLst/>
          </a:prstGeom>
          <a:solidFill>
            <a:schemeClr val="tx1">
              <a:lumMod val="85000"/>
              <a:lumOff val="1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765637" y="2073923"/>
            <a:ext cx="180000" cy="180000"/>
          </a:xfrm>
          <a:prstGeom prst="ellipse">
            <a:avLst/>
          </a:prstGeom>
          <a:solidFill>
            <a:schemeClr val="tx1">
              <a:lumMod val="85000"/>
              <a:lumOff val="15000"/>
              <a:alpha val="9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9986735" y="2164703"/>
            <a:ext cx="144000" cy="144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10145355" y="3013789"/>
            <a:ext cx="108000" cy="108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10061380" y="4124131"/>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11349005" y="4534678"/>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2839865" y="1266190"/>
            <a:ext cx="162000" cy="162000"/>
          </a:xfrm>
          <a:prstGeom prst="ellipse">
            <a:avLst/>
          </a:prstGeom>
          <a:solidFill>
            <a:schemeClr val="tx1">
              <a:lumMod val="85000"/>
              <a:lumOff val="15000"/>
              <a:alpha val="7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2864368" y="1072087"/>
            <a:ext cx="180000" cy="180000"/>
          </a:xfrm>
          <a:prstGeom prst="ellipse">
            <a:avLst/>
          </a:prstGeom>
          <a:solidFill>
            <a:schemeClr val="tx1">
              <a:lumMod val="85000"/>
              <a:lumOff val="15000"/>
              <a:alpha val="27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2619633" y="930340"/>
            <a:ext cx="144000" cy="144000"/>
          </a:xfrm>
          <a:prstGeom prst="ellipse">
            <a:avLst/>
          </a:prstGeom>
          <a:solidFill>
            <a:schemeClr val="tx1">
              <a:lumMod val="85000"/>
              <a:lumOff val="15000"/>
              <a:alpha val="28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a:off x="637462" y="3804870"/>
            <a:ext cx="126000" cy="126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4695335" y="3152040"/>
            <a:ext cx="216000" cy="216000"/>
          </a:xfrm>
          <a:prstGeom prst="ellipse">
            <a:avLst/>
          </a:prstGeom>
          <a:solidFill>
            <a:schemeClr val="tx1">
              <a:lumMod val="85000"/>
              <a:lumOff val="15000"/>
              <a:alpha val="5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063248" y="643399"/>
            <a:ext cx="144000" cy="144000"/>
          </a:xfrm>
          <a:prstGeom prst="ellipse">
            <a:avLst/>
          </a:prstGeom>
          <a:solidFill>
            <a:schemeClr val="tx1">
              <a:lumMod val="85000"/>
              <a:lumOff val="15000"/>
              <a:alpha val="4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a:off x="2266173" y="501781"/>
            <a:ext cx="108000" cy="108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a:off x="3438719" y="4283841"/>
            <a:ext cx="108000" cy="108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10229694" y="2044130"/>
            <a:ext cx="43200" cy="432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2210253" y="2998561"/>
            <a:ext cx="730250" cy="730250"/>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p:nvPr/>
        </p:nvSpPr>
        <p:spPr>
          <a:xfrm>
            <a:off x="221083" y="4851400"/>
            <a:ext cx="2006600" cy="2006600"/>
          </a:xfrm>
          <a:prstGeom prst="ellipse">
            <a:avLst/>
          </a:prstGeom>
          <a:solidFill>
            <a:schemeClr val="bg1">
              <a:lumMod val="65000"/>
              <a:alpha val="87000"/>
            </a:schemeClr>
          </a:solidFill>
          <a:ln>
            <a:noFill/>
          </a:ln>
          <a:effectLst>
            <a:softEdge rad="304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p:cNvSpPr/>
          <p:nvPr/>
        </p:nvSpPr>
        <p:spPr>
          <a:xfrm>
            <a:off x="9083675" y="224064"/>
            <a:ext cx="939800" cy="939800"/>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a:off x="10167906" y="4233636"/>
            <a:ext cx="939800" cy="939800"/>
          </a:xfrm>
          <a:prstGeom prst="ellipse">
            <a:avLst/>
          </a:prstGeom>
          <a:solidFill>
            <a:srgbClr val="999999"/>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1186958" y="2041641"/>
            <a:ext cx="1107440" cy="1107440"/>
          </a:xfrm>
          <a:prstGeom prst="ellipse">
            <a:avLst/>
          </a:prstGeom>
          <a:solidFill>
            <a:schemeClr val="bg1">
              <a:lumMod val="65000"/>
              <a:alpha val="73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文本框 128"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2907466" y="2637414"/>
            <a:ext cx="6377067" cy="1569660"/>
          </a:xfrm>
          <a:prstGeom prst="rect">
            <a:avLst/>
          </a:prstGeom>
          <a:noFill/>
        </p:spPr>
        <p:txBody>
          <a:bodyPr wrap="none" rtlCol="0">
            <a:spAutoFit/>
          </a:bodyPr>
          <a:lstStyle>
            <a:defPPr>
              <a:defRPr lang="zh-CN"/>
            </a:defPPr>
            <a:lvl1pPr algn="ctr">
              <a:defRPr sz="2400" kern="2000" spc="100">
                <a:cs typeface="Arial" panose="02080604020202020204" pitchFamily="34" charset="0"/>
              </a:defRPr>
            </a:lvl1pPr>
          </a:lstStyle>
          <a:p>
            <a:r>
              <a:rPr lang="en-US" altLang="zh-CN" sz="9600" dirty="0"/>
              <a:t>Thank You</a:t>
            </a:r>
            <a:endParaRPr lang="zh-CN" altLang="en-US" sz="9600" dirty="0"/>
          </a:p>
        </p:txBody>
      </p:sp>
      <p:pic>
        <p:nvPicPr>
          <p:cNvPr id="2" name="图片 1" descr="qrcode_for_gh_c8d3ee092f91_258"/>
          <p:cNvPicPr>
            <a:picLocks noChangeAspect="1"/>
          </p:cNvPicPr>
          <p:nvPr/>
        </p:nvPicPr>
        <p:blipFill>
          <a:blip r:embed="rId1"/>
          <a:stretch>
            <a:fillRect/>
          </a:stretch>
        </p:blipFill>
        <p:spPr>
          <a:xfrm>
            <a:off x="5180330" y="4391660"/>
            <a:ext cx="1831975" cy="18319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1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0" presetClass="path" presetSubtype="0" accel="50000" fill="hold" grpId="1" nodeType="withEffect">
                                  <p:stCondLst>
                                    <p:cond delay="2000"/>
                                  </p:stCondLst>
                                  <p:childTnLst>
                                    <p:animMotion origin="layout" path="M 4.16667E-6 -0.00046 C 0.11901 -0.01157 0.19635 -0.03495 0.2651 -0.07917 C 0.33359 -0.12338 0.36015 -0.15532 0.41106 -0.1669 C 0.46198 -0.1787 0.5138 -0.14005 0.56796 -0.12523 C 0.62239 -0.11065 0.71106 -0.13472 0.74218 -0.1544 " pathEditMode="relative" rAng="0" ptsTypes="AAAAA">
                                      <p:cBhvr>
                                        <p:cTn id="15" dur="2000" fill="hold"/>
                                        <p:tgtEl>
                                          <p:spTgt spid="5"/>
                                        </p:tgtEl>
                                        <p:attrNameLst>
                                          <p:attrName>ppt_x</p:attrName>
                                          <p:attrName>ppt_y</p:attrName>
                                        </p:attrNameLst>
                                      </p:cBhvr>
                                      <p:rCtr x="37109" y="-8426"/>
                                    </p:animMotion>
                                  </p:childTnLst>
                                </p:cTn>
                              </p:par>
                              <p:par>
                                <p:cTn id="16" presetID="0" presetClass="path" presetSubtype="0" accel="50000" fill="hold" grpId="0" nodeType="withEffect">
                                  <p:stCondLst>
                                    <p:cond delay="1500"/>
                                  </p:stCondLst>
                                  <p:childTnLst>
                                    <p:animMotion origin="layout" path="M -2.91667E-6 -2.22222E-6 C 0.18282 0.00255 0.1961 0.29954 0.29584 0.29074 C 0.39545 0.28195 0.51576 0.0831 0.60339 0.06459 C 0.69089 0.04584 0.75847 0.17408 0.82097 0.17824 C 0.8836 0.18264 0.93672 0.10533 0.97917 0.09005 C 1.02201 0.07408 1.05065 0.09028 1.07982 0.10579 " pathEditMode="relative" rAng="0" ptsTypes="AAAAAA">
                                      <p:cBhvr>
                                        <p:cTn id="17" dur="2000" fill="hold"/>
                                        <p:tgtEl>
                                          <p:spTgt spid="6"/>
                                        </p:tgtEl>
                                        <p:attrNameLst>
                                          <p:attrName>ppt_x</p:attrName>
                                          <p:attrName>ppt_y</p:attrName>
                                        </p:attrNameLst>
                                      </p:cBhvr>
                                      <p:rCtr x="53984" y="14537"/>
                                    </p:animMotion>
                                  </p:childTnLst>
                                </p:cTn>
                              </p:par>
                              <p:par>
                                <p:cTn id="18" presetID="0" presetClass="path" presetSubtype="0" accel="50000" fill="hold" grpId="0" nodeType="withEffect">
                                  <p:stCondLst>
                                    <p:cond delay="1750"/>
                                  </p:stCondLst>
                                  <p:childTnLst>
                                    <p:animMotion origin="layout" path="M 4.375E-6 4.07407E-6 C 0.08945 -0.02292 0.21015 -0.075 0.30989 -0.05232 C 0.40911 -0.02963 0.50976 0.12083 0.59648 0.13541 C 0.68307 0.15 0.76419 0.03703 0.82955 0.03541 C 0.89505 0.03356 0.94713 0.14051 0.98971 0.12523 C 1.03216 0.10926 1.0513 0.09884 1.08059 0.08634 " pathEditMode="relative" rAng="0" ptsTypes="AAAAAA">
                                      <p:cBhvr>
                                        <p:cTn id="19" dur="1850" fill="hold"/>
                                        <p:tgtEl>
                                          <p:spTgt spid="7"/>
                                        </p:tgtEl>
                                        <p:attrNameLst>
                                          <p:attrName>ppt_x</p:attrName>
                                          <p:attrName>ppt_y</p:attrName>
                                        </p:attrNameLst>
                                      </p:cBhvr>
                                      <p:rCtr x="54023" y="3912"/>
                                    </p:animMotion>
                                  </p:childTnLst>
                                </p:cTn>
                              </p:par>
                              <p:par>
                                <p:cTn id="20" presetID="0" presetClass="path" presetSubtype="0" accel="50000" fill="hold" grpId="0" nodeType="withEffect">
                                  <p:stCondLst>
                                    <p:cond delay="1750"/>
                                  </p:stCondLst>
                                  <p:childTnLst>
                                    <p:animMotion origin="layout" path="M 2.70833E-6 -0.00092 C 0.11536 0.02361 0.19036 -0.15717 0.28515 -0.15046 C 0.37903 -0.14352 0.4789 0.01875 0.56562 0.04051 C 0.65208 0.06204 0.73489 -0.0243 0.80416 -0.02106 C 0.87343 -0.01759 0.93867 0.07616 0.98125 0.06088 C 1.0237 0.04491 1.05495 0.02662 1.07903 -0.00185 " pathEditMode="relative" rAng="0" ptsTypes="AAAAAA">
                                      <p:cBhvr>
                                        <p:cTn id="21" dur="2200" fill="hold"/>
                                        <p:tgtEl>
                                          <p:spTgt spid="8"/>
                                        </p:tgtEl>
                                        <p:attrNameLst>
                                          <p:attrName>ppt_x</p:attrName>
                                          <p:attrName>ppt_y</p:attrName>
                                        </p:attrNameLst>
                                      </p:cBhvr>
                                      <p:rCtr x="53945" y="-4329"/>
                                    </p:animMotion>
                                  </p:childTnLst>
                                </p:cTn>
                              </p:par>
                              <p:par>
                                <p:cTn id="22" presetID="0" presetClass="path" presetSubtype="0" accel="50000" fill="hold" grpId="0" nodeType="withEffect">
                                  <p:stCondLst>
                                    <p:cond delay="1500"/>
                                  </p:stCondLst>
                                  <p:childTnLst>
                                    <p:animMotion origin="layout" path="M 4.58333E-6 0 C 0.21419 0.01574 0.20625 0.15463 0.29622 0.16481 C 0.38606 0.175 0.4496 0.06065 0.53893 0.06065 C 0.62786 0.06088 0.7539 0.15556 0.83046 0.16528 C 0.90716 0.17477 0.95872 0.11944 0.99882 0.11806 C 1.03867 0.1169 1.08085 0.11435 1.10872 0.13403 " pathEditMode="relative" rAng="0" ptsTypes="AAAAAA">
                                      <p:cBhvr>
                                        <p:cTn id="23" dur="2100" fill="hold"/>
                                        <p:tgtEl>
                                          <p:spTgt spid="9"/>
                                        </p:tgtEl>
                                        <p:attrNameLst>
                                          <p:attrName>ppt_x</p:attrName>
                                          <p:attrName>ppt_y</p:attrName>
                                        </p:attrNameLst>
                                      </p:cBhvr>
                                      <p:rCtr x="55430" y="8310"/>
                                    </p:animMotion>
                                  </p:childTnLst>
                                </p:cTn>
                              </p:par>
                              <p:par>
                                <p:cTn id="24" presetID="0" presetClass="path" presetSubtype="0" accel="50000" fill="hold" grpId="0" nodeType="withEffect">
                                  <p:stCondLst>
                                    <p:cond delay="1600"/>
                                  </p:stCondLst>
                                  <p:childTnLst>
                                    <p:animMotion origin="layout" path="M 2.08333E-6 0 C 0.20586 0.08495 0.26133 0.28264 0.34857 0.28287 C 0.43568 0.28287 0.51575 0.21551 0.55612 0.17731 C 0.59648 0.13889 0.64648 0.08519 0.70755 0.08611 C 0.76823 0.08704 0.88099 0.18449 0.92122 0.18287 C 0.96081 0.18171 1.07357 0.17824 1.10872 0.13102 " pathEditMode="relative" rAng="0" ptsTypes="AAAAAA">
                                      <p:cBhvr>
                                        <p:cTn id="25" dur="1900" fill="hold"/>
                                        <p:tgtEl>
                                          <p:spTgt spid="10"/>
                                        </p:tgtEl>
                                        <p:attrNameLst>
                                          <p:attrName>ppt_x</p:attrName>
                                          <p:attrName>ppt_y</p:attrName>
                                        </p:attrNameLst>
                                      </p:cBhvr>
                                      <p:rCtr x="55430" y="14144"/>
                                    </p:animMotion>
                                  </p:childTnLst>
                                </p:cTn>
                              </p:par>
                              <p:par>
                                <p:cTn id="26" presetID="0" presetClass="path" presetSubtype="0" accel="50000" fill="hold" grpId="0" nodeType="withEffect">
                                  <p:stCondLst>
                                    <p:cond delay="1750"/>
                                  </p:stCondLst>
                                  <p:childTnLst>
                                    <p:animMotion origin="layout" path="M 3.95833E-6 4.44444E-6 C 0.10208 -0.04908 0.21653 -0.11968 0.30768 -0.10232 C 0.39908 -0.0845 0.46875 0.08726 0.54713 0.10532 C 0.62565 0.12314 0.70755 0.00439 0.77799 0.00532 C 0.8483 0.00648 0.92682 0.12685 0.96953 0.11157 C 1.01185 0.0956 1.06171 0.07199 1.08606 0.04351 " pathEditMode="relative" rAng="0" ptsTypes="AAAAAA">
                                      <p:cBhvr>
                                        <p:cTn id="27" dur="2000" fill="hold"/>
                                        <p:tgtEl>
                                          <p:spTgt spid="11"/>
                                        </p:tgtEl>
                                        <p:attrNameLst>
                                          <p:attrName>ppt_x</p:attrName>
                                          <p:attrName>ppt_y</p:attrName>
                                        </p:attrNameLst>
                                      </p:cBhvr>
                                      <p:rCtr x="54297" y="370"/>
                                    </p:animMotion>
                                  </p:childTnLst>
                                </p:cTn>
                              </p:par>
                              <p:par>
                                <p:cTn id="28" presetID="0" presetClass="path" presetSubtype="0" accel="50000" fill="hold" grpId="0" nodeType="withEffect">
                                  <p:stCondLst>
                                    <p:cond delay="1750"/>
                                  </p:stCondLst>
                                  <p:childTnLst>
                                    <p:animMotion origin="layout" path="M 6.25E-7 -0.00093 C 0.08945 -0.02361 0.23542 0.26597 0.33333 0.26921 C 0.43125 0.27268 0.52266 0.02616 0.5875 0.01921 C 0.65234 0.01227 0.71289 0.13495 0.77943 0.14398 C 0.84557 0.15324 0.94323 0.08958 0.98581 0.0743 C 1.02825 0.05833 1.0513 0.09791 1.0806 0.08541 " pathEditMode="relative" rAng="0" ptsTypes="AAAAAA">
                                      <p:cBhvr>
                                        <p:cTn id="29" dur="1800" fill="hold"/>
                                        <p:tgtEl>
                                          <p:spTgt spid="12"/>
                                        </p:tgtEl>
                                        <p:attrNameLst>
                                          <p:attrName>ppt_x</p:attrName>
                                          <p:attrName>ppt_y</p:attrName>
                                        </p:attrNameLst>
                                      </p:cBhvr>
                                      <p:rCtr x="54023" y="13426"/>
                                    </p:animMotion>
                                  </p:childTnLst>
                                </p:cTn>
                              </p:par>
                              <p:par>
                                <p:cTn id="30" presetID="0" presetClass="path" presetSubtype="0" accel="50000" fill="hold" grpId="0" nodeType="withEffect">
                                  <p:stCondLst>
                                    <p:cond delay="1750"/>
                                  </p:stCondLst>
                                  <p:childTnLst>
                                    <p:animMotion origin="layout" path="M 1.45833E-6 -0.00092 C 0.11523 0.02361 0.20664 -0.0368 0.30169 -0.03009 C 0.39557 -0.02315 0.47864 0.03565 0.56562 0.04028 C 0.65247 0.04491 0.7539 -0.00555 0.82318 -0.00231 C 0.89258 0.00116 0.93854 0.07593 0.98125 0.06065 C 1.02357 0.04468 1.05495 0.02639 1.07904 -0.00185 " pathEditMode="relative" rAng="0" ptsTypes="AAAAAA">
                                      <p:cBhvr>
                                        <p:cTn id="31" dur="2000" fill="hold"/>
                                        <p:tgtEl>
                                          <p:spTgt spid="13"/>
                                        </p:tgtEl>
                                        <p:attrNameLst>
                                          <p:attrName>ppt_x</p:attrName>
                                          <p:attrName>ppt_y</p:attrName>
                                        </p:attrNameLst>
                                      </p:cBhvr>
                                      <p:rCtr x="53945" y="1667"/>
                                    </p:animMotion>
                                  </p:childTnLst>
                                </p:cTn>
                              </p:par>
                              <p:par>
                                <p:cTn id="32" presetID="35" presetClass="path" presetSubtype="0" accel="50000" fill="hold" grpId="1" nodeType="withEffect">
                                  <p:stCondLst>
                                    <p:cond delay="2250"/>
                                  </p:stCondLst>
                                  <p:childTnLst>
                                    <p:animMotion origin="layout" path="M 3.125E-6 0 L -0.33399 0 " pathEditMode="relative" rAng="0" ptsTypes="AA">
                                      <p:cBhvr>
                                        <p:cTn id="33" dur="1250" fill="hold"/>
                                        <p:tgtEl>
                                          <p:spTgt spid="3"/>
                                        </p:tgtEl>
                                        <p:attrNameLst>
                                          <p:attrName>ppt_x</p:attrName>
                                          <p:attrName>ppt_y</p:attrName>
                                        </p:attrNameLst>
                                      </p:cBhvr>
                                      <p:rCtr x="-16706" y="0"/>
                                    </p:animMotion>
                                  </p:childTnLst>
                                </p:cTn>
                              </p:par>
                              <p:par>
                                <p:cTn id="34" presetID="35" presetClass="path" presetSubtype="0" accel="50000" fill="hold" grpId="1" nodeType="withEffect">
                                  <p:stCondLst>
                                    <p:cond delay="2250"/>
                                  </p:stCondLst>
                                  <p:childTnLst>
                                    <p:animMotion origin="layout" path="M 4.375E-6 0 L -0.3306 0 " pathEditMode="relative" rAng="0" ptsTypes="AA">
                                      <p:cBhvr>
                                        <p:cTn id="35" dur="1500" fill="hold"/>
                                        <p:tgtEl>
                                          <p:spTgt spid="4"/>
                                        </p:tgtEl>
                                        <p:attrNameLst>
                                          <p:attrName>ppt_x</p:attrName>
                                          <p:attrName>ppt_y</p:attrName>
                                        </p:attrNameLst>
                                      </p:cBhvr>
                                      <p:rCtr x="-16536" y="0"/>
                                    </p:animMotion>
                                  </p:childTnLst>
                                </p:cTn>
                              </p:par>
                              <p:par>
                                <p:cTn id="36" presetID="0" presetClass="path" presetSubtype="0" fill="hold" grpId="0" nodeType="withEffect">
                                  <p:stCondLst>
                                    <p:cond delay="2500"/>
                                  </p:stCondLst>
                                  <p:childTnLst>
                                    <p:animMotion origin="layout" path="M -4.79167E-6 4.44444E-6 C 0.20964 0.00347 0.22487 0.41944 0.33933 0.40717 C 0.45352 0.39467 0.59154 0.1162 0.69206 0.09027 C 0.79245 0.06412 0.86993 0.24375 0.94167 0.24953 C 1.01355 0.25555 1.07448 0.14745 1.12318 0.12592 C 1.17227 0.1037 1.20521 0.12638 1.23868 0.14814 " pathEditMode="relative" rAng="0" ptsTypes="AAAAAA">
                                      <p:cBhvr>
                                        <p:cTn id="37" dur="1449" fill="hold"/>
                                        <p:tgtEl>
                                          <p:spTgt spid="14"/>
                                        </p:tgtEl>
                                        <p:attrNameLst>
                                          <p:attrName>ppt_x</p:attrName>
                                          <p:attrName>ppt_y</p:attrName>
                                        </p:attrNameLst>
                                      </p:cBhvr>
                                      <p:rCtr x="61927" y="20370"/>
                                    </p:animMotion>
                                  </p:childTnLst>
                                </p:cTn>
                              </p:par>
                              <p:par>
                                <p:cTn id="38" presetID="0" presetClass="path" presetSubtype="0" fill="hold" grpId="0" nodeType="withEffect">
                                  <p:stCondLst>
                                    <p:cond delay="2750"/>
                                  </p:stCondLst>
                                  <p:childTnLst>
                                    <p:animMotion origin="layout" path="M 3.75E-6 3.7037E-6 C 0.09843 -0.04144 0.23138 -0.13542 0.34114 -0.09445 C 0.45039 -0.05348 0.56119 0.21828 0.65677 0.24444 C 0.75208 0.27083 0.8414 0.06689 0.91341 0.06389 C 0.98541 0.06064 1.04283 0.2537 1.08971 0.22615 C 1.13645 0.19722 1.15755 0.17847 1.18984 0.15601 " pathEditMode="relative" rAng="0" ptsTypes="AAAAAA">
                                      <p:cBhvr>
                                        <p:cTn id="39" dur="1122" fill="hold"/>
                                        <p:tgtEl>
                                          <p:spTgt spid="15"/>
                                        </p:tgtEl>
                                        <p:attrNameLst>
                                          <p:attrName>ppt_x</p:attrName>
                                          <p:attrName>ppt_y</p:attrName>
                                        </p:attrNameLst>
                                      </p:cBhvr>
                                      <p:rCtr x="59492" y="7106"/>
                                    </p:animMotion>
                                  </p:childTnLst>
                                </p:cTn>
                              </p:par>
                              <p:par>
                                <p:cTn id="40" presetID="0" presetClass="path" presetSubtype="0" fill="hold" grpId="0" nodeType="withEffect">
                                  <p:stCondLst>
                                    <p:cond delay="2638"/>
                                  </p:stCondLst>
                                  <p:childTnLst>
                                    <p:animMotion origin="layout" path="M -3.54167E-6 -0.00023 C 0.11524 0.02384 0.20092 -0.20486 0.30287 -0.18148 C 0.4043 -0.1581 0.52266 0.11806 0.61094 0.13982 C 0.69909 0.16181 0.77227 -0.01967 0.83217 -0.05023 C 0.89258 -0.08102 0.93946 -0.0588 0.97188 -0.04444 C 1.00417 -0.03009 1.05495 0.02685 1.07904 -0.00139 " pathEditMode="relative" rAng="0" ptsTypes="AAAAAA">
                                      <p:cBhvr>
                                        <p:cTn id="41" dur="1480" fill="hold"/>
                                        <p:tgtEl>
                                          <p:spTgt spid="16"/>
                                        </p:tgtEl>
                                        <p:attrNameLst>
                                          <p:attrName>ppt_x</p:attrName>
                                          <p:attrName>ppt_y</p:attrName>
                                        </p:attrNameLst>
                                      </p:cBhvr>
                                      <p:rCtr x="53945" y="-2060"/>
                                    </p:animMotion>
                                  </p:childTnLst>
                                </p:cTn>
                              </p:par>
                              <p:par>
                                <p:cTn id="42" presetID="0" presetClass="path" presetSubtype="0" fill="hold" grpId="0" nodeType="withEffect">
                                  <p:stCondLst>
                                    <p:cond delay="2938"/>
                                  </p:stCondLst>
                                  <p:childTnLst>
                                    <p:animMotion origin="layout" path="M -2.5E-6 0.00093 C 0.25404 0.02246 0.25977 0.32454 0.38373 0.32408 C 0.50782 0.32338 0.63789 -0.00833 0.74375 -0.00185 C 0.84935 0.00463 0.93412 0.34468 1.01836 0.36273 C 1.10235 0.38056 1.20078 0.10764 1.24844 0.10556 C 1.29545 0.10394 1.28203 0.16644 1.31511 0.19468 " pathEditMode="relative" rAng="0" ptsTypes="AAAAAA">
                                      <p:cBhvr>
                                        <p:cTn id="43" dur="1246" fill="hold"/>
                                        <p:tgtEl>
                                          <p:spTgt spid="17"/>
                                        </p:tgtEl>
                                        <p:attrNameLst>
                                          <p:attrName>ppt_x</p:attrName>
                                          <p:attrName>ppt_y</p:attrName>
                                        </p:attrNameLst>
                                      </p:cBhvr>
                                      <p:rCtr x="65755" y="17963"/>
                                    </p:animMotion>
                                  </p:childTnLst>
                                </p:cTn>
                              </p:par>
                              <p:par>
                                <p:cTn id="44" presetID="0" presetClass="path" presetSubtype="0" fill="hold" grpId="0" nodeType="withEffect">
                                  <p:stCondLst>
                                    <p:cond delay="2788"/>
                                  </p:stCondLst>
                                  <p:childTnLst>
                                    <p:animMotion origin="layout" path="M 1.25E-6 -4.81481E-6 C 0.22708 0.11783 0.28841 0.39237 0.38463 0.39283 C 0.48073 0.39283 0.56914 0.29908 0.61367 0.24607 C 0.65833 0.19283 0.71341 0.11829 0.78086 0.11945 C 0.84779 0.12084 0.97226 0.25602 1.01667 0.25394 C 1.06042 0.25232 1.18489 0.24746 1.2237 0.18195 " pathEditMode="relative" rAng="0" ptsTypes="AAAAAA">
                                      <p:cBhvr>
                                        <p:cTn id="45" dur="1310" fill="hold"/>
                                        <p:tgtEl>
                                          <p:spTgt spid="18"/>
                                        </p:tgtEl>
                                        <p:attrNameLst>
                                          <p:attrName>ppt_x</p:attrName>
                                          <p:attrName>ppt_y</p:attrName>
                                        </p:attrNameLst>
                                      </p:cBhvr>
                                      <p:rCtr x="61185" y="19630"/>
                                    </p:animMotion>
                                  </p:childTnLst>
                                </p:cTn>
                              </p:par>
                              <p:par>
                                <p:cTn id="46" presetID="0" presetClass="path" presetSubtype="0" fill="hold" grpId="0" nodeType="withEffect">
                                  <p:stCondLst>
                                    <p:cond delay="2863"/>
                                  </p:stCondLst>
                                  <p:childTnLst>
                                    <p:animMotion origin="layout" path="M -2.5E-6 0.06458 C 0.11237 -0.01482 0.23841 -0.12871 0.3388 -0.1007 C 0.43959 -0.072 0.51628 0.20555 0.60261 0.23472 C 0.68907 0.26342 0.7793 0.07175 0.8569 0.07314 C 0.93438 0.075 1.02084 0.26944 1.06797 0.24467 C 1.11459 0.21898 1.16953 0.18078 1.19636 0.13495 " pathEditMode="relative" rAng="0" ptsTypes="AAAAAA">
                                      <p:cBhvr>
                                        <p:cTn id="47" dur="1407" fill="hold"/>
                                        <p:tgtEl>
                                          <p:spTgt spid="19"/>
                                        </p:tgtEl>
                                        <p:attrNameLst>
                                          <p:attrName>ppt_x</p:attrName>
                                          <p:attrName>ppt_y</p:attrName>
                                        </p:attrNameLst>
                                      </p:cBhvr>
                                      <p:rCtr x="59818" y="625"/>
                                    </p:animMotion>
                                  </p:childTnLst>
                                </p:cTn>
                              </p:par>
                              <p:par>
                                <p:cTn id="48" presetID="0" presetClass="path" presetSubtype="0" fill="hold" grpId="0" nodeType="withEffect">
                                  <p:stCondLst>
                                    <p:cond delay="2713"/>
                                  </p:stCondLst>
                                  <p:childTnLst>
                                    <p:animMotion origin="layout" path="M -1.73472E-18 -0.00093 C 0.08945 -0.02361 0.23542 0.26597 0.33333 0.26921 C 0.43125 0.27269 0.52266 0.02616 0.5875 0.01921 C 0.65234 0.01227 0.71289 0.13495 0.77943 0.14398 C 0.84557 0.15324 0.94323 0.08958 0.98581 0.07431 C 1.02826 0.05833 1.0513 0.09792 1.0806 0.08542 " pathEditMode="relative" rAng="0" ptsTypes="AAAAAA">
                                      <p:cBhvr>
                                        <p:cTn id="49" dur="1121" fill="hold"/>
                                        <p:tgtEl>
                                          <p:spTgt spid="20"/>
                                        </p:tgtEl>
                                        <p:attrNameLst>
                                          <p:attrName>ppt_x</p:attrName>
                                          <p:attrName>ppt_y</p:attrName>
                                        </p:attrNameLst>
                                      </p:cBhvr>
                                      <p:rCtr x="54023" y="13426"/>
                                    </p:animMotion>
                                  </p:childTnLst>
                                </p:cTn>
                              </p:par>
                              <p:par>
                                <p:cTn id="50" presetID="0" presetClass="path" presetSubtype="0" fill="hold" grpId="0" nodeType="withEffect">
                                  <p:stCondLst>
                                    <p:cond delay="2563"/>
                                  </p:stCondLst>
                                  <p:childTnLst>
                                    <p:animMotion origin="layout" path="M 4.58333E-6 0.07801 C 0.12565 0.16759 0.22526 -0.05278 0.3289 -0.02847 C 0.43138 -0.00301 0.522 0.21134 0.61679 0.22824 C 0.71158 0.24514 0.82213 0.06111 0.89765 0.07292 C 0.97343 0.08565 1.02356 0.35833 1.07005 0.30255 C 1.11627 0.24444 1.15052 0.17755 1.17682 0.07454 " pathEditMode="relative" rAng="0" ptsTypes="AAAAAA">
                                      <p:cBhvr>
                                        <p:cTn id="51" dur="1337" fill="hold"/>
                                        <p:tgtEl>
                                          <p:spTgt spid="21"/>
                                        </p:tgtEl>
                                        <p:attrNameLst>
                                          <p:attrName>ppt_x</p:attrName>
                                          <p:attrName>ppt_y</p:attrName>
                                        </p:attrNameLst>
                                      </p:cBhvr>
                                      <p:rCtr x="58841" y="6157"/>
                                    </p:animMotion>
                                  </p:childTnLst>
                                </p:cTn>
                              </p:par>
                              <p:par>
                                <p:cTn id="52" presetID="10" presetClass="entr" presetSubtype="0" fill="hold" grpId="0" nodeType="withEffect">
                                  <p:stCondLst>
                                    <p:cond delay="275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375"/>
                                        <p:tgtEl>
                                          <p:spTgt spid="31"/>
                                        </p:tgtEl>
                                      </p:cBhvr>
                                    </p:animEffect>
                                  </p:childTnLst>
                                </p:cTn>
                              </p:par>
                              <p:par>
                                <p:cTn id="55" presetID="0" presetClass="path" presetSubtype="0" decel="46000" fill="hold" grpId="1" nodeType="withEffect">
                                  <p:stCondLst>
                                    <p:cond delay="2750"/>
                                  </p:stCondLst>
                                  <p:childTnLst>
                                    <p:animMotion origin="layout" path="M -0.00026 -0.0007 C -0.10885 -0.00232 -0.16679 -0.00278 -0.23528 -0.00324 C -0.30364 -0.00417 -0.42695 -0.00533 -0.6207 -0.00741 " pathEditMode="relative" rAng="0" ptsTypes="AAA">
                                      <p:cBhvr>
                                        <p:cTn id="56" dur="1125" spd="-100000" fill="hold"/>
                                        <p:tgtEl>
                                          <p:spTgt spid="31"/>
                                        </p:tgtEl>
                                        <p:attrNameLst>
                                          <p:attrName>ppt_x</p:attrName>
                                          <p:attrName>ppt_y</p:attrName>
                                        </p:attrNameLst>
                                      </p:cBhvr>
                                      <p:rCtr x="-31029" y="-347"/>
                                    </p:animMotion>
                                  </p:childTnLst>
                                </p:cTn>
                              </p:par>
                              <p:par>
                                <p:cTn id="57" presetID="10" presetClass="entr" presetSubtype="0" fill="hold" grpId="0" nodeType="withEffect">
                                  <p:stCondLst>
                                    <p:cond delay="2750"/>
                                  </p:stCondLst>
                                  <p:childTnLst>
                                    <p:set>
                                      <p:cBhvr>
                                        <p:cTn id="58" dur="1" fill="hold">
                                          <p:stCondLst>
                                            <p:cond delay="0"/>
                                          </p:stCondLst>
                                        </p:cTn>
                                        <p:tgtEl>
                                          <p:spTgt spid="38"/>
                                        </p:tgtEl>
                                        <p:attrNameLst>
                                          <p:attrName>style.visibility</p:attrName>
                                        </p:attrNameLst>
                                      </p:cBhvr>
                                      <p:to>
                                        <p:strVal val="visible"/>
                                      </p:to>
                                    </p:set>
                                    <p:animEffect transition="in" filter="fade">
                                      <p:cBhvr>
                                        <p:cTn id="59" dur="375"/>
                                        <p:tgtEl>
                                          <p:spTgt spid="38"/>
                                        </p:tgtEl>
                                      </p:cBhvr>
                                    </p:animEffect>
                                  </p:childTnLst>
                                </p:cTn>
                              </p:par>
                              <p:par>
                                <p:cTn id="60" presetID="0" presetClass="path" presetSubtype="0" decel="46000" fill="hold" grpId="1" nodeType="withEffect">
                                  <p:stCondLst>
                                    <p:cond delay="2750"/>
                                  </p:stCondLst>
                                  <p:childTnLst>
                                    <p:animMotion origin="layout" path="M -0.00026 -0.00208 C -0.01758 -0.00046 -0.02682 7.40741E-7 -0.03737 0.00093 C -0.04844 0.00162 -0.06771 0.00301 -0.09831 0.00602 " pathEditMode="relative" rAng="0" ptsTypes="AAA">
                                      <p:cBhvr>
                                        <p:cTn id="61" dur="1125" spd="-100000" fill="hold"/>
                                        <p:tgtEl>
                                          <p:spTgt spid="38"/>
                                        </p:tgtEl>
                                        <p:attrNameLst>
                                          <p:attrName>ppt_x</p:attrName>
                                          <p:attrName>ppt_y</p:attrName>
                                        </p:attrNameLst>
                                      </p:cBhvr>
                                      <p:rCtr x="-4909" y="394"/>
                                    </p:animMotion>
                                  </p:childTnLst>
                                </p:cTn>
                              </p:par>
                              <p:par>
                                <p:cTn id="62" presetID="10" presetClass="entr" presetSubtype="0" fill="hold" grpId="0" nodeType="withEffect">
                                  <p:stCondLst>
                                    <p:cond delay="3078"/>
                                  </p:stCondLst>
                                  <p:childTnLst>
                                    <p:set>
                                      <p:cBhvr>
                                        <p:cTn id="63" dur="1" fill="hold">
                                          <p:stCondLst>
                                            <p:cond delay="0"/>
                                          </p:stCondLst>
                                        </p:cTn>
                                        <p:tgtEl>
                                          <p:spTgt spid="32"/>
                                        </p:tgtEl>
                                        <p:attrNameLst>
                                          <p:attrName>style.visibility</p:attrName>
                                        </p:attrNameLst>
                                      </p:cBhvr>
                                      <p:to>
                                        <p:strVal val="visible"/>
                                      </p:to>
                                    </p:set>
                                    <p:animEffect transition="in" filter="fade">
                                      <p:cBhvr>
                                        <p:cTn id="64" dur="375"/>
                                        <p:tgtEl>
                                          <p:spTgt spid="32"/>
                                        </p:tgtEl>
                                      </p:cBhvr>
                                    </p:animEffect>
                                  </p:childTnLst>
                                </p:cTn>
                              </p:par>
                              <p:par>
                                <p:cTn id="65" presetID="0" presetClass="path" presetSubtype="0" decel="46000" fill="hold" grpId="1" nodeType="withEffect">
                                  <p:stCondLst>
                                    <p:cond delay="3078"/>
                                  </p:stCondLst>
                                  <p:childTnLst>
                                    <p:animMotion origin="layout" path="M -0.00026 -0.0007 C -0.00755 -0.0007 -0.02461 0.00116 -0.04375 0.00324 C -0.06341 0.00463 0.01016 0.00069 -0.11667 0.00926 C -0.14362 0.0118 -0.67292 0.04375 -0.8069 0.05347 " pathEditMode="relative" rAng="0" ptsTypes="AAAA">
                                      <p:cBhvr>
                                        <p:cTn id="66" dur="1125" spd="-100000" fill="hold"/>
                                        <p:tgtEl>
                                          <p:spTgt spid="32"/>
                                        </p:tgtEl>
                                        <p:attrNameLst>
                                          <p:attrName>ppt_x</p:attrName>
                                          <p:attrName>ppt_y</p:attrName>
                                        </p:attrNameLst>
                                      </p:cBhvr>
                                      <p:rCtr x="-40339" y="2708"/>
                                    </p:animMotion>
                                  </p:childTnLst>
                                </p:cTn>
                              </p:par>
                              <p:par>
                                <p:cTn id="67" presetID="6" presetClass="emph" presetSubtype="0" fill="hold" grpId="2" nodeType="withEffect">
                                  <p:stCondLst>
                                    <p:cond delay="3078"/>
                                  </p:stCondLst>
                                  <p:childTnLst>
                                    <p:animScale>
                                      <p:cBhvr>
                                        <p:cTn id="68" dur="7" fill="hold"/>
                                        <p:tgtEl>
                                          <p:spTgt spid="32"/>
                                        </p:tgtEl>
                                      </p:cBhvr>
                                      <p:by x="300000" y="300000"/>
                                    </p:animScale>
                                  </p:childTnLst>
                                </p:cTn>
                              </p:par>
                              <p:par>
                                <p:cTn id="69" presetID="6" presetClass="emph" presetSubtype="0" decel="100000" fill="hold" grpId="3" nodeType="withEffect">
                                  <p:stCondLst>
                                    <p:cond delay="3078"/>
                                  </p:stCondLst>
                                  <p:childTnLst>
                                    <p:animScale>
                                      <p:cBhvr>
                                        <p:cTn id="70" dur="1125" fill="hold"/>
                                        <p:tgtEl>
                                          <p:spTgt spid="32"/>
                                        </p:tgtEl>
                                      </p:cBhvr>
                                      <p:by x="33000" y="33000"/>
                                    </p:animScale>
                                  </p:childTnLst>
                                </p:cTn>
                              </p:par>
                              <p:par>
                                <p:cTn id="71" presetID="10" presetClass="entr" presetSubtype="0" fill="hold" grpId="0" nodeType="withEffect">
                                  <p:stCondLst>
                                    <p:cond delay="3078"/>
                                  </p:stCondLst>
                                  <p:childTnLst>
                                    <p:set>
                                      <p:cBhvr>
                                        <p:cTn id="72" dur="1" fill="hold">
                                          <p:stCondLst>
                                            <p:cond delay="0"/>
                                          </p:stCondLst>
                                        </p:cTn>
                                        <p:tgtEl>
                                          <p:spTgt spid="25"/>
                                        </p:tgtEl>
                                        <p:attrNameLst>
                                          <p:attrName>style.visibility</p:attrName>
                                        </p:attrNameLst>
                                      </p:cBhvr>
                                      <p:to>
                                        <p:strVal val="visible"/>
                                      </p:to>
                                    </p:set>
                                    <p:animEffect transition="in" filter="fade">
                                      <p:cBhvr>
                                        <p:cTn id="73" dur="375"/>
                                        <p:tgtEl>
                                          <p:spTgt spid="25"/>
                                        </p:tgtEl>
                                      </p:cBhvr>
                                    </p:animEffect>
                                  </p:childTnLst>
                                </p:cTn>
                              </p:par>
                              <p:par>
                                <p:cTn id="74" presetID="0" presetClass="path" presetSubtype="0" decel="46000" fill="hold" grpId="1" nodeType="withEffect">
                                  <p:stCondLst>
                                    <p:cond delay="3078"/>
                                  </p:stCondLst>
                                  <p:childTnLst>
                                    <p:animMotion origin="layout" path="M -0.00026 -0.00069 C -0.12344 0.02176 -0.18959 0.03079 -0.26654 0.03958 C -0.34492 0.05093 -0.48477 0.07037 -0.70521 0.1037 " pathEditMode="relative" rAng="0" ptsTypes="AAA">
                                      <p:cBhvr>
                                        <p:cTn id="75" dur="1125" spd="-100000" fill="hold"/>
                                        <p:tgtEl>
                                          <p:spTgt spid="25"/>
                                        </p:tgtEl>
                                        <p:attrNameLst>
                                          <p:attrName>ppt_x</p:attrName>
                                          <p:attrName>ppt_y</p:attrName>
                                        </p:attrNameLst>
                                      </p:cBhvr>
                                      <p:rCtr x="-35247" y="5208"/>
                                    </p:animMotion>
                                  </p:childTnLst>
                                </p:cTn>
                              </p:par>
                              <p:par>
                                <p:cTn id="76" presetID="10" presetClass="entr" presetSubtype="0" fill="hold" grpId="0" nodeType="withEffect">
                                  <p:stCondLst>
                                    <p:cond delay="3078"/>
                                  </p:stCondLst>
                                  <p:childTnLst>
                                    <p:set>
                                      <p:cBhvr>
                                        <p:cTn id="77" dur="1" fill="hold">
                                          <p:stCondLst>
                                            <p:cond delay="0"/>
                                          </p:stCondLst>
                                        </p:cTn>
                                        <p:tgtEl>
                                          <p:spTgt spid="99"/>
                                        </p:tgtEl>
                                        <p:attrNameLst>
                                          <p:attrName>style.visibility</p:attrName>
                                        </p:attrNameLst>
                                      </p:cBhvr>
                                      <p:to>
                                        <p:strVal val="visible"/>
                                      </p:to>
                                    </p:set>
                                    <p:animEffect transition="in" filter="fade">
                                      <p:cBhvr>
                                        <p:cTn id="78" dur="375"/>
                                        <p:tgtEl>
                                          <p:spTgt spid="99"/>
                                        </p:tgtEl>
                                      </p:cBhvr>
                                    </p:animEffect>
                                  </p:childTnLst>
                                </p:cTn>
                              </p:par>
                              <p:par>
                                <p:cTn id="79" presetID="0" presetClass="path" presetSubtype="0" decel="46000" fill="hold" grpId="1" nodeType="withEffect">
                                  <p:stCondLst>
                                    <p:cond delay="3078"/>
                                  </p:stCondLst>
                                  <p:childTnLst>
                                    <p:animMotion origin="layout" path="M -0.00027 -0.0007 C -0.02605 0.00393 -0.03985 0.00555 -0.05599 0.0074 C -0.0724 0.00972 -0.1017 0.01365 -0.14792 0.0206 " pathEditMode="relative" rAng="0" ptsTypes="AAA">
                                      <p:cBhvr>
                                        <p:cTn id="80" dur="1125" spd="-100000" fill="hold"/>
                                        <p:tgtEl>
                                          <p:spTgt spid="99"/>
                                        </p:tgtEl>
                                        <p:attrNameLst>
                                          <p:attrName>ppt_x</p:attrName>
                                          <p:attrName>ppt_y</p:attrName>
                                        </p:attrNameLst>
                                      </p:cBhvr>
                                      <p:rCtr x="-7383" y="1065"/>
                                    </p:animMotion>
                                  </p:childTnLst>
                                </p:cTn>
                              </p:par>
                              <p:par>
                                <p:cTn id="81" presetID="6" presetClass="emph" presetSubtype="0" fill="hold" grpId="2" nodeType="withEffect">
                                  <p:stCondLst>
                                    <p:cond delay="3078"/>
                                  </p:stCondLst>
                                  <p:childTnLst>
                                    <p:animScale>
                                      <p:cBhvr>
                                        <p:cTn id="82" dur="7" fill="hold"/>
                                        <p:tgtEl>
                                          <p:spTgt spid="99"/>
                                        </p:tgtEl>
                                      </p:cBhvr>
                                      <p:by x="300000" y="300000"/>
                                    </p:animScale>
                                  </p:childTnLst>
                                </p:cTn>
                              </p:par>
                              <p:par>
                                <p:cTn id="83" presetID="6" presetClass="emph" presetSubtype="0" decel="100000" fill="hold" grpId="3" nodeType="withEffect">
                                  <p:stCondLst>
                                    <p:cond delay="3078"/>
                                  </p:stCondLst>
                                  <p:childTnLst>
                                    <p:animScale>
                                      <p:cBhvr>
                                        <p:cTn id="84" dur="1125" fill="hold"/>
                                        <p:tgtEl>
                                          <p:spTgt spid="99"/>
                                        </p:tgtEl>
                                      </p:cBhvr>
                                      <p:by x="33000" y="33000"/>
                                    </p:animScale>
                                  </p:childTnLst>
                                </p:cTn>
                              </p:par>
                              <p:par>
                                <p:cTn id="85" presetID="10" presetClass="entr" presetSubtype="0" fill="hold" grpId="0" nodeType="withEffect">
                                  <p:stCondLst>
                                    <p:cond delay="3265"/>
                                  </p:stCondLst>
                                  <p:childTnLst>
                                    <p:set>
                                      <p:cBhvr>
                                        <p:cTn id="86" dur="1" fill="hold">
                                          <p:stCondLst>
                                            <p:cond delay="0"/>
                                          </p:stCondLst>
                                        </p:cTn>
                                        <p:tgtEl>
                                          <p:spTgt spid="55"/>
                                        </p:tgtEl>
                                        <p:attrNameLst>
                                          <p:attrName>style.visibility</p:attrName>
                                        </p:attrNameLst>
                                      </p:cBhvr>
                                      <p:to>
                                        <p:strVal val="visible"/>
                                      </p:to>
                                    </p:set>
                                    <p:animEffect transition="in" filter="fade">
                                      <p:cBhvr>
                                        <p:cTn id="87" dur="375"/>
                                        <p:tgtEl>
                                          <p:spTgt spid="55"/>
                                        </p:tgtEl>
                                      </p:cBhvr>
                                    </p:animEffect>
                                  </p:childTnLst>
                                </p:cTn>
                              </p:par>
                              <p:par>
                                <p:cTn id="88" presetID="0" presetClass="path" presetSubtype="0" decel="100000" fill="hold" grpId="1" nodeType="withEffect">
                                  <p:stCondLst>
                                    <p:cond delay="3265"/>
                                  </p:stCondLst>
                                  <p:childTnLst>
                                    <p:animMotion origin="layout" path="M 1.11022E-16 2.59259E-6 C -0.01706 -0.00486 -0.0362 -0.0088 -0.0668 -0.01204 C -0.0974 -0.01528 -0.19023 -0.02014 -0.30469 -0.0206 " pathEditMode="relative" rAng="0" ptsTypes="AAA">
                                      <p:cBhvr>
                                        <p:cTn id="89" dur="1313" spd="-100000" fill="hold"/>
                                        <p:tgtEl>
                                          <p:spTgt spid="55"/>
                                        </p:tgtEl>
                                        <p:attrNameLst>
                                          <p:attrName>ppt_x</p:attrName>
                                          <p:attrName>ppt_y</p:attrName>
                                        </p:attrNameLst>
                                      </p:cBhvr>
                                      <p:rCtr x="-15234" y="-1042"/>
                                    </p:animMotion>
                                  </p:childTnLst>
                                </p:cTn>
                              </p:par>
                              <p:par>
                                <p:cTn id="90" presetID="6" presetClass="emph" presetSubtype="0" fill="hold" grpId="2" nodeType="withEffect">
                                  <p:stCondLst>
                                    <p:cond delay="3265"/>
                                  </p:stCondLst>
                                  <p:childTnLst>
                                    <p:animScale>
                                      <p:cBhvr>
                                        <p:cTn id="91" dur="7" fill="hold"/>
                                        <p:tgtEl>
                                          <p:spTgt spid="55"/>
                                        </p:tgtEl>
                                      </p:cBhvr>
                                      <p:by x="300000" y="300000"/>
                                    </p:animScale>
                                  </p:childTnLst>
                                </p:cTn>
                              </p:par>
                              <p:par>
                                <p:cTn id="92" presetID="6" presetClass="emph" presetSubtype="0" fill="hold" grpId="3" nodeType="withEffect">
                                  <p:stCondLst>
                                    <p:cond delay="3265"/>
                                  </p:stCondLst>
                                  <p:childTnLst>
                                    <p:animScale>
                                      <p:cBhvr>
                                        <p:cTn id="93" dur="1313" fill="hold"/>
                                        <p:tgtEl>
                                          <p:spTgt spid="55"/>
                                        </p:tgtEl>
                                      </p:cBhvr>
                                      <p:by x="33000" y="33000"/>
                                    </p:animScale>
                                  </p:childTnLst>
                                </p:cTn>
                              </p:par>
                              <p:par>
                                <p:cTn id="94" presetID="10" presetClass="entr" presetSubtype="0" fill="hold" grpId="0" nodeType="withEffect">
                                  <p:stCondLst>
                                    <p:cond delay="3265"/>
                                  </p:stCondLst>
                                  <p:childTnLst>
                                    <p:set>
                                      <p:cBhvr>
                                        <p:cTn id="95" dur="1" fill="hold">
                                          <p:stCondLst>
                                            <p:cond delay="0"/>
                                          </p:stCondLst>
                                        </p:cTn>
                                        <p:tgtEl>
                                          <p:spTgt spid="126"/>
                                        </p:tgtEl>
                                        <p:attrNameLst>
                                          <p:attrName>style.visibility</p:attrName>
                                        </p:attrNameLst>
                                      </p:cBhvr>
                                      <p:to>
                                        <p:strVal val="visible"/>
                                      </p:to>
                                    </p:set>
                                    <p:animEffect transition="in" filter="fade">
                                      <p:cBhvr>
                                        <p:cTn id="96" dur="375"/>
                                        <p:tgtEl>
                                          <p:spTgt spid="126"/>
                                        </p:tgtEl>
                                      </p:cBhvr>
                                    </p:animEffect>
                                  </p:childTnLst>
                                </p:cTn>
                              </p:par>
                              <p:par>
                                <p:cTn id="97" presetID="0" presetClass="path" presetSubtype="0" decel="46000" fill="hold" grpId="1" nodeType="withEffect">
                                  <p:stCondLst>
                                    <p:cond delay="3265"/>
                                  </p:stCondLst>
                                  <p:childTnLst>
                                    <p:animMotion origin="layout" path="M -3.33333E-6 3.7037E-6 C -0.05286 0.00185 -0.08424 0.00509 -0.11224 0.00694 C -0.13958 0.00879 -0.20156 0.01481 -0.29882 0.02754 " pathEditMode="relative" rAng="0" ptsTypes="AAA">
                                      <p:cBhvr>
                                        <p:cTn id="98" dur="1500" spd="-100000" fill="hold"/>
                                        <p:tgtEl>
                                          <p:spTgt spid="126"/>
                                        </p:tgtEl>
                                        <p:attrNameLst>
                                          <p:attrName>ppt_x</p:attrName>
                                          <p:attrName>ppt_y</p:attrName>
                                        </p:attrNameLst>
                                      </p:cBhvr>
                                      <p:rCtr x="-14948" y="1366"/>
                                    </p:animMotion>
                                  </p:childTnLst>
                                </p:cTn>
                              </p:par>
                              <p:par>
                                <p:cTn id="99" presetID="10" presetClass="entr" presetSubtype="0" fill="hold" grpId="0" nodeType="withEffect">
                                  <p:stCondLst>
                                    <p:cond delay="2640"/>
                                  </p:stCondLst>
                                  <p:childTnLst>
                                    <p:set>
                                      <p:cBhvr>
                                        <p:cTn id="100" dur="1" fill="hold">
                                          <p:stCondLst>
                                            <p:cond delay="0"/>
                                          </p:stCondLst>
                                        </p:cTn>
                                        <p:tgtEl>
                                          <p:spTgt spid="117"/>
                                        </p:tgtEl>
                                        <p:attrNameLst>
                                          <p:attrName>style.visibility</p:attrName>
                                        </p:attrNameLst>
                                      </p:cBhvr>
                                      <p:to>
                                        <p:strVal val="visible"/>
                                      </p:to>
                                    </p:set>
                                    <p:animEffect transition="in" filter="fade">
                                      <p:cBhvr>
                                        <p:cTn id="101" dur="375"/>
                                        <p:tgtEl>
                                          <p:spTgt spid="117"/>
                                        </p:tgtEl>
                                      </p:cBhvr>
                                    </p:animEffect>
                                  </p:childTnLst>
                                </p:cTn>
                              </p:par>
                              <p:par>
                                <p:cTn id="102" presetID="0" presetClass="path" presetSubtype="0" decel="46000" fill="hold" grpId="1" nodeType="withEffect">
                                  <p:stCondLst>
                                    <p:cond delay="2640"/>
                                  </p:stCondLst>
                                  <p:childTnLst>
                                    <p:animMotion origin="layout" path="M 2.5E-6 3.46945E-18 C -0.0444 0.00532 -0.06862 0.00718 -0.09662 0.01019 C -0.125 0.01273 -0.17591 0.01713 -0.25612 0.02708 " pathEditMode="relative" rAng="0" ptsTypes="AAA">
                                      <p:cBhvr>
                                        <p:cTn id="103" dur="1313" spd="-100000" fill="hold"/>
                                        <p:tgtEl>
                                          <p:spTgt spid="117"/>
                                        </p:tgtEl>
                                        <p:attrNameLst>
                                          <p:attrName>ppt_x</p:attrName>
                                          <p:attrName>ppt_y</p:attrName>
                                        </p:attrNameLst>
                                      </p:cBhvr>
                                      <p:rCtr x="-12812" y="1343"/>
                                    </p:animMotion>
                                  </p:childTnLst>
                                </p:cTn>
                              </p:par>
                              <p:par>
                                <p:cTn id="104" presetID="10" presetClass="entr" presetSubtype="0" fill="hold" grpId="0" nodeType="withEffect">
                                  <p:stCondLst>
                                    <p:cond delay="3078"/>
                                  </p:stCondLst>
                                  <p:childTnLst>
                                    <p:set>
                                      <p:cBhvr>
                                        <p:cTn id="105" dur="1" fill="hold">
                                          <p:stCondLst>
                                            <p:cond delay="0"/>
                                          </p:stCondLst>
                                        </p:cTn>
                                        <p:tgtEl>
                                          <p:spTgt spid="123"/>
                                        </p:tgtEl>
                                        <p:attrNameLst>
                                          <p:attrName>style.visibility</p:attrName>
                                        </p:attrNameLst>
                                      </p:cBhvr>
                                      <p:to>
                                        <p:strVal val="visible"/>
                                      </p:to>
                                    </p:set>
                                    <p:animEffect transition="in" filter="fade">
                                      <p:cBhvr>
                                        <p:cTn id="106" dur="375"/>
                                        <p:tgtEl>
                                          <p:spTgt spid="123"/>
                                        </p:tgtEl>
                                      </p:cBhvr>
                                    </p:animEffect>
                                  </p:childTnLst>
                                </p:cTn>
                              </p:par>
                              <p:par>
                                <p:cTn id="107" presetID="0" presetClass="path" presetSubtype="0" decel="46000" fill="hold" grpId="1" nodeType="withEffect">
                                  <p:stCondLst>
                                    <p:cond delay="3078"/>
                                  </p:stCondLst>
                                  <p:childTnLst>
                                    <p:animMotion origin="layout" path="M -0.00013 -0.00023 C -0.06028 0.00416 -0.33086 0.03009 -0.3733 0.03333 C -0.41601 0.03657 -0.50117 0.03796 -0.74817 0.03773 " pathEditMode="relative" rAng="0" ptsTypes="AAA">
                                      <p:cBhvr>
                                        <p:cTn id="108" dur="1688" spd="-100000" fill="hold"/>
                                        <p:tgtEl>
                                          <p:spTgt spid="123"/>
                                        </p:tgtEl>
                                        <p:attrNameLst>
                                          <p:attrName>ppt_x</p:attrName>
                                          <p:attrName>ppt_y</p:attrName>
                                        </p:attrNameLst>
                                      </p:cBhvr>
                                      <p:rCtr x="-37409" y="1898"/>
                                    </p:animMotion>
                                  </p:childTnLst>
                                </p:cTn>
                              </p:par>
                              <p:par>
                                <p:cTn id="109" presetID="6" presetClass="emph" presetSubtype="0" fill="hold" grpId="2" nodeType="withEffect">
                                  <p:stCondLst>
                                    <p:cond delay="3078"/>
                                  </p:stCondLst>
                                  <p:childTnLst>
                                    <p:animScale>
                                      <p:cBhvr>
                                        <p:cTn id="110" dur="7" fill="hold"/>
                                        <p:tgtEl>
                                          <p:spTgt spid="123"/>
                                        </p:tgtEl>
                                      </p:cBhvr>
                                      <p:by x="500000" y="500000"/>
                                    </p:animScale>
                                  </p:childTnLst>
                                </p:cTn>
                              </p:par>
                              <p:par>
                                <p:cTn id="111" presetID="6" presetClass="emph" presetSubtype="0" decel="100000" fill="hold" grpId="3" nodeType="withEffect">
                                  <p:stCondLst>
                                    <p:cond delay="3078"/>
                                  </p:stCondLst>
                                  <p:childTnLst>
                                    <p:animScale>
                                      <p:cBhvr>
                                        <p:cTn id="112" dur="1688" fill="hold"/>
                                        <p:tgtEl>
                                          <p:spTgt spid="123"/>
                                        </p:tgtEl>
                                      </p:cBhvr>
                                      <p:by x="20000" y="20000"/>
                                    </p:animScale>
                                  </p:childTnLst>
                                </p:cTn>
                              </p:par>
                              <p:par>
                                <p:cTn id="113" presetID="10" presetClass="entr" presetSubtype="0" fill="hold" grpId="0" nodeType="withEffect">
                                  <p:stCondLst>
                                    <p:cond delay="3445"/>
                                  </p:stCondLst>
                                  <p:childTnLst>
                                    <p:set>
                                      <p:cBhvr>
                                        <p:cTn id="114" dur="1" fill="hold">
                                          <p:stCondLst>
                                            <p:cond delay="0"/>
                                          </p:stCondLst>
                                        </p:cTn>
                                        <p:tgtEl>
                                          <p:spTgt spid="57"/>
                                        </p:tgtEl>
                                        <p:attrNameLst>
                                          <p:attrName>style.visibility</p:attrName>
                                        </p:attrNameLst>
                                      </p:cBhvr>
                                      <p:to>
                                        <p:strVal val="visible"/>
                                      </p:to>
                                    </p:set>
                                    <p:animEffect transition="in" filter="fade">
                                      <p:cBhvr>
                                        <p:cTn id="115" dur="375"/>
                                        <p:tgtEl>
                                          <p:spTgt spid="57"/>
                                        </p:tgtEl>
                                      </p:cBhvr>
                                    </p:animEffect>
                                  </p:childTnLst>
                                </p:cTn>
                              </p:par>
                              <p:par>
                                <p:cTn id="116" presetID="0" presetClass="path" presetSubtype="0" decel="46000" fill="hold" grpId="1" nodeType="withEffect">
                                  <p:stCondLst>
                                    <p:cond delay="3445"/>
                                  </p:stCondLst>
                                  <p:childTnLst>
                                    <p:animMotion origin="layout" path="M -0.00039 -0.00069 C -0.00273 -0.00069 -0.00716 -0.00208 -0.01263 -0.00301 C -0.01797 -0.00393 -0.02683 -0.00555 -0.03295 -0.00648 C -0.0401 -0.00741 -0.1875 -0.02384 -0.22448 -0.02824 " pathEditMode="relative" rAng="0" ptsTypes="AAAA">
                                      <p:cBhvr>
                                        <p:cTn id="117" dur="1125" spd="-100000" fill="hold"/>
                                        <p:tgtEl>
                                          <p:spTgt spid="57"/>
                                        </p:tgtEl>
                                        <p:attrNameLst>
                                          <p:attrName>ppt_x</p:attrName>
                                          <p:attrName>ppt_y</p:attrName>
                                        </p:attrNameLst>
                                      </p:cBhvr>
                                      <p:rCtr x="-11211" y="-1389"/>
                                    </p:animMotion>
                                  </p:childTnLst>
                                </p:cTn>
                              </p:par>
                              <p:par>
                                <p:cTn id="118" presetID="6" presetClass="emph" presetSubtype="0" fill="hold" grpId="2" nodeType="withEffect">
                                  <p:stCondLst>
                                    <p:cond delay="3445"/>
                                  </p:stCondLst>
                                  <p:childTnLst>
                                    <p:animScale>
                                      <p:cBhvr>
                                        <p:cTn id="119" dur="7" fill="hold"/>
                                        <p:tgtEl>
                                          <p:spTgt spid="57"/>
                                        </p:tgtEl>
                                      </p:cBhvr>
                                      <p:by x="300000" y="300000"/>
                                    </p:animScale>
                                  </p:childTnLst>
                                </p:cTn>
                              </p:par>
                              <p:par>
                                <p:cTn id="120" presetID="6" presetClass="emph" presetSubtype="0" decel="100000" fill="hold" grpId="3" nodeType="withEffect">
                                  <p:stCondLst>
                                    <p:cond delay="3445"/>
                                  </p:stCondLst>
                                  <p:childTnLst>
                                    <p:animScale>
                                      <p:cBhvr>
                                        <p:cTn id="121" dur="1125" fill="hold"/>
                                        <p:tgtEl>
                                          <p:spTgt spid="57"/>
                                        </p:tgtEl>
                                      </p:cBhvr>
                                      <p:by x="33000" y="33000"/>
                                    </p:animScale>
                                  </p:childTnLst>
                                </p:cTn>
                              </p:par>
                              <p:par>
                                <p:cTn id="122" presetID="10" presetClass="entr" presetSubtype="0" fill="hold" grpId="0" nodeType="withEffect">
                                  <p:stCondLst>
                                    <p:cond delay="3468"/>
                                  </p:stCondLst>
                                  <p:childTnLst>
                                    <p:set>
                                      <p:cBhvr>
                                        <p:cTn id="123" dur="1" fill="hold">
                                          <p:stCondLst>
                                            <p:cond delay="0"/>
                                          </p:stCondLst>
                                        </p:cTn>
                                        <p:tgtEl>
                                          <p:spTgt spid="58"/>
                                        </p:tgtEl>
                                        <p:attrNameLst>
                                          <p:attrName>style.visibility</p:attrName>
                                        </p:attrNameLst>
                                      </p:cBhvr>
                                      <p:to>
                                        <p:strVal val="visible"/>
                                      </p:to>
                                    </p:set>
                                    <p:animEffect transition="in" filter="fade">
                                      <p:cBhvr>
                                        <p:cTn id="124" dur="375"/>
                                        <p:tgtEl>
                                          <p:spTgt spid="58"/>
                                        </p:tgtEl>
                                      </p:cBhvr>
                                    </p:animEffect>
                                  </p:childTnLst>
                                </p:cTn>
                              </p:par>
                              <p:par>
                                <p:cTn id="125" presetID="0" presetClass="path" presetSubtype="0" decel="46000" fill="hold" grpId="1" nodeType="withEffect">
                                  <p:stCondLst>
                                    <p:cond delay="3468"/>
                                  </p:stCondLst>
                                  <p:childTnLst>
                                    <p:animMotion origin="layout" path="M -0.00026 -0.0007 C -0.05234 0.00069 -0.08046 0.00138 -0.11302 0.00185 C -0.14635 0.00277 -0.20573 0.00393 -0.29921 0.00648 " pathEditMode="relative" rAng="0" ptsTypes="AAA">
                                      <p:cBhvr>
                                        <p:cTn id="126" dur="1125" spd="-100000" fill="hold"/>
                                        <p:tgtEl>
                                          <p:spTgt spid="58"/>
                                        </p:tgtEl>
                                        <p:attrNameLst>
                                          <p:attrName>ppt_x</p:attrName>
                                          <p:attrName>ppt_y</p:attrName>
                                        </p:attrNameLst>
                                      </p:cBhvr>
                                      <p:rCtr x="-14948" y="347"/>
                                    </p:animMotion>
                                  </p:childTnLst>
                                </p:cTn>
                              </p:par>
                              <p:par>
                                <p:cTn id="127" presetID="6" presetClass="emph" presetSubtype="0" fill="hold" grpId="2" nodeType="withEffect">
                                  <p:stCondLst>
                                    <p:cond delay="3468"/>
                                  </p:stCondLst>
                                  <p:childTnLst>
                                    <p:animScale>
                                      <p:cBhvr>
                                        <p:cTn id="128" dur="7" fill="hold"/>
                                        <p:tgtEl>
                                          <p:spTgt spid="58"/>
                                        </p:tgtEl>
                                      </p:cBhvr>
                                      <p:by x="300000" y="300000"/>
                                    </p:animScale>
                                  </p:childTnLst>
                                </p:cTn>
                              </p:par>
                              <p:par>
                                <p:cTn id="129" presetID="6" presetClass="emph" presetSubtype="0" decel="100000" fill="hold" grpId="3" nodeType="withEffect">
                                  <p:stCondLst>
                                    <p:cond delay="3468"/>
                                  </p:stCondLst>
                                  <p:childTnLst>
                                    <p:animScale>
                                      <p:cBhvr>
                                        <p:cTn id="130" dur="1125" fill="hold"/>
                                        <p:tgtEl>
                                          <p:spTgt spid="58"/>
                                        </p:tgtEl>
                                      </p:cBhvr>
                                      <p:by x="33000" y="33000"/>
                                    </p:animScale>
                                  </p:childTnLst>
                                </p:cTn>
                              </p:par>
                              <p:par>
                                <p:cTn id="131" presetID="10" presetClass="entr" presetSubtype="0" fill="hold" grpId="0" nodeType="withEffect">
                                  <p:stCondLst>
                                    <p:cond delay="3295"/>
                                  </p:stCondLst>
                                  <p:childTnLst>
                                    <p:set>
                                      <p:cBhvr>
                                        <p:cTn id="132" dur="1" fill="hold">
                                          <p:stCondLst>
                                            <p:cond delay="0"/>
                                          </p:stCondLst>
                                        </p:cTn>
                                        <p:tgtEl>
                                          <p:spTgt spid="66"/>
                                        </p:tgtEl>
                                        <p:attrNameLst>
                                          <p:attrName>style.visibility</p:attrName>
                                        </p:attrNameLst>
                                      </p:cBhvr>
                                      <p:to>
                                        <p:strVal val="visible"/>
                                      </p:to>
                                    </p:set>
                                    <p:animEffect transition="in" filter="fade">
                                      <p:cBhvr>
                                        <p:cTn id="133" dur="375"/>
                                        <p:tgtEl>
                                          <p:spTgt spid="66"/>
                                        </p:tgtEl>
                                      </p:cBhvr>
                                    </p:animEffect>
                                  </p:childTnLst>
                                </p:cTn>
                              </p:par>
                              <p:par>
                                <p:cTn id="134" presetID="0" presetClass="path" presetSubtype="0" decel="46000" fill="hold" grpId="1" nodeType="withEffect">
                                  <p:stCondLst>
                                    <p:cond delay="3295"/>
                                  </p:stCondLst>
                                  <p:childTnLst>
                                    <p:animMotion origin="layout" path="M -0.00026 -0.0007 C -0.03424 0.00069 -0.0526 0.00116 -0.07382 0.00185 C -0.09544 0.00254 -0.13424 0.0037 -0.19518 0.00602 " pathEditMode="relative" rAng="0" ptsTypes="AAA">
                                      <p:cBhvr>
                                        <p:cTn id="135" dur="1125" spd="-100000" fill="hold"/>
                                        <p:tgtEl>
                                          <p:spTgt spid="66"/>
                                        </p:tgtEl>
                                        <p:attrNameLst>
                                          <p:attrName>ppt_x</p:attrName>
                                          <p:attrName>ppt_y</p:attrName>
                                        </p:attrNameLst>
                                      </p:cBhvr>
                                      <p:rCtr x="-9753" y="324"/>
                                    </p:animMotion>
                                  </p:childTnLst>
                                </p:cTn>
                              </p:par>
                              <p:par>
                                <p:cTn id="136" presetID="10" presetClass="entr" presetSubtype="0" fill="hold" grpId="0" nodeType="withEffect">
                                  <p:stCondLst>
                                    <p:cond delay="3295"/>
                                  </p:stCondLst>
                                  <p:childTnLst>
                                    <p:set>
                                      <p:cBhvr>
                                        <p:cTn id="137" dur="1" fill="hold">
                                          <p:stCondLst>
                                            <p:cond delay="0"/>
                                          </p:stCondLst>
                                        </p:cTn>
                                        <p:tgtEl>
                                          <p:spTgt spid="94"/>
                                        </p:tgtEl>
                                        <p:attrNameLst>
                                          <p:attrName>style.visibility</p:attrName>
                                        </p:attrNameLst>
                                      </p:cBhvr>
                                      <p:to>
                                        <p:strVal val="visible"/>
                                      </p:to>
                                    </p:set>
                                    <p:animEffect transition="in" filter="fade">
                                      <p:cBhvr>
                                        <p:cTn id="138" dur="375"/>
                                        <p:tgtEl>
                                          <p:spTgt spid="94"/>
                                        </p:tgtEl>
                                      </p:cBhvr>
                                    </p:animEffect>
                                  </p:childTnLst>
                                </p:cTn>
                              </p:par>
                              <p:par>
                                <p:cTn id="139" presetID="0" presetClass="path" presetSubtype="0" decel="46000" fill="hold" grpId="1" nodeType="withEffect">
                                  <p:stCondLst>
                                    <p:cond delay="3295"/>
                                  </p:stCondLst>
                                  <p:childTnLst>
                                    <p:animMotion origin="layout" path="M -0.00026 -0.0007 C -0.01302 -0.00232 -0.01992 -0.00278 -0.02787 -0.00348 C -0.03594 -0.00417 -0.05052 -0.00533 -0.07331 -0.00741 " pathEditMode="relative" rAng="0" ptsTypes="AAA">
                                      <p:cBhvr>
                                        <p:cTn id="140" dur="1125" spd="-100000" fill="hold"/>
                                        <p:tgtEl>
                                          <p:spTgt spid="94"/>
                                        </p:tgtEl>
                                        <p:attrNameLst>
                                          <p:attrName>ppt_x</p:attrName>
                                          <p:attrName>ppt_y</p:attrName>
                                        </p:attrNameLst>
                                      </p:cBhvr>
                                      <p:rCtr x="-3659" y="-347"/>
                                    </p:animMotion>
                                  </p:childTnLst>
                                </p:cTn>
                              </p:par>
                              <p:par>
                                <p:cTn id="141" presetID="10" presetClass="entr" presetSubtype="0" fill="hold" grpId="0" nodeType="withEffect">
                                  <p:stCondLst>
                                    <p:cond delay="3295"/>
                                  </p:stCondLst>
                                  <p:childTnLst>
                                    <p:set>
                                      <p:cBhvr>
                                        <p:cTn id="142" dur="1" fill="hold">
                                          <p:stCondLst>
                                            <p:cond delay="0"/>
                                          </p:stCondLst>
                                        </p:cTn>
                                        <p:tgtEl>
                                          <p:spTgt spid="78"/>
                                        </p:tgtEl>
                                        <p:attrNameLst>
                                          <p:attrName>style.visibility</p:attrName>
                                        </p:attrNameLst>
                                      </p:cBhvr>
                                      <p:to>
                                        <p:strVal val="visible"/>
                                      </p:to>
                                    </p:set>
                                    <p:animEffect transition="in" filter="fade">
                                      <p:cBhvr>
                                        <p:cTn id="143" dur="375"/>
                                        <p:tgtEl>
                                          <p:spTgt spid="78"/>
                                        </p:tgtEl>
                                      </p:cBhvr>
                                    </p:animEffect>
                                  </p:childTnLst>
                                </p:cTn>
                              </p:par>
                              <p:par>
                                <p:cTn id="144" presetID="0" presetClass="path" presetSubtype="0" decel="46000" fill="hold" grpId="1" nodeType="withEffect">
                                  <p:stCondLst>
                                    <p:cond delay="3295"/>
                                  </p:stCondLst>
                                  <p:childTnLst>
                                    <p:animMotion origin="layout" path="M -0.00026 -0.00069 C -0.0095 -0.00231 -0.01445 -0.00277 -0.02031 -0.00347 C -0.02617 -0.00416 -0.03659 -0.00532 -0.05312 -0.0074 " pathEditMode="relative" rAng="0" ptsTypes="AAA">
                                      <p:cBhvr>
                                        <p:cTn id="145" dur="1125" spd="-100000" fill="hold"/>
                                        <p:tgtEl>
                                          <p:spTgt spid="78"/>
                                        </p:tgtEl>
                                        <p:attrNameLst>
                                          <p:attrName>ppt_x</p:attrName>
                                          <p:attrName>ppt_y</p:attrName>
                                        </p:attrNameLst>
                                      </p:cBhvr>
                                      <p:rCtr x="-2643" y="-347"/>
                                    </p:animMotion>
                                  </p:childTnLst>
                                </p:cTn>
                              </p:par>
                              <p:par>
                                <p:cTn id="146" presetID="6" presetClass="emph" presetSubtype="0" fill="hold" grpId="2" nodeType="withEffect">
                                  <p:stCondLst>
                                    <p:cond delay="3295"/>
                                  </p:stCondLst>
                                  <p:childTnLst>
                                    <p:animScale>
                                      <p:cBhvr>
                                        <p:cTn id="147" dur="7" fill="hold"/>
                                        <p:tgtEl>
                                          <p:spTgt spid="78"/>
                                        </p:tgtEl>
                                      </p:cBhvr>
                                      <p:by x="300000" y="300000"/>
                                    </p:animScale>
                                  </p:childTnLst>
                                </p:cTn>
                              </p:par>
                              <p:par>
                                <p:cTn id="148" presetID="6" presetClass="emph" presetSubtype="0" decel="100000" fill="hold" grpId="3" nodeType="withEffect">
                                  <p:stCondLst>
                                    <p:cond delay="3295"/>
                                  </p:stCondLst>
                                  <p:childTnLst>
                                    <p:animScale>
                                      <p:cBhvr>
                                        <p:cTn id="149" dur="1125" fill="hold"/>
                                        <p:tgtEl>
                                          <p:spTgt spid="78"/>
                                        </p:tgtEl>
                                      </p:cBhvr>
                                      <p:by x="33000" y="33000"/>
                                    </p:animScale>
                                  </p:childTnLst>
                                </p:cTn>
                              </p:par>
                              <p:par>
                                <p:cTn id="150" presetID="10" presetClass="entr" presetSubtype="0" fill="hold" grpId="0" nodeType="withEffect">
                                  <p:stCondLst>
                                    <p:cond delay="3520"/>
                                  </p:stCondLst>
                                  <p:childTnLst>
                                    <p:set>
                                      <p:cBhvr>
                                        <p:cTn id="151" dur="1" fill="hold">
                                          <p:stCondLst>
                                            <p:cond delay="0"/>
                                          </p:stCondLst>
                                        </p:cTn>
                                        <p:tgtEl>
                                          <p:spTgt spid="89"/>
                                        </p:tgtEl>
                                        <p:attrNameLst>
                                          <p:attrName>style.visibility</p:attrName>
                                        </p:attrNameLst>
                                      </p:cBhvr>
                                      <p:to>
                                        <p:strVal val="visible"/>
                                      </p:to>
                                    </p:set>
                                    <p:animEffect transition="in" filter="fade">
                                      <p:cBhvr>
                                        <p:cTn id="152" dur="375"/>
                                        <p:tgtEl>
                                          <p:spTgt spid="89"/>
                                        </p:tgtEl>
                                      </p:cBhvr>
                                    </p:animEffect>
                                  </p:childTnLst>
                                </p:cTn>
                              </p:par>
                              <p:par>
                                <p:cTn id="153" presetID="0" presetClass="path" presetSubtype="0" decel="46000" fill="hold" grpId="1" nodeType="withEffect">
                                  <p:stCondLst>
                                    <p:cond delay="3520"/>
                                  </p:stCondLst>
                                  <p:childTnLst>
                                    <p:animMotion origin="layout" path="M 7.03105E-17 4.44444E-6 C -0.05299 0.00463 -0.05872 0.00925 -0.07357 0.0074 C -0.08854 0.00532 -0.12109 0.00138 -0.17448 -0.0095 " pathEditMode="relative" rAng="0" ptsTypes="AAA">
                                      <p:cBhvr>
                                        <p:cTn id="154" dur="1125" spd="-100000" fill="hold"/>
                                        <p:tgtEl>
                                          <p:spTgt spid="89"/>
                                        </p:tgtEl>
                                        <p:attrNameLst>
                                          <p:attrName>ppt_x</p:attrName>
                                          <p:attrName>ppt_y</p:attrName>
                                        </p:attrNameLst>
                                      </p:cBhvr>
                                      <p:rCtr x="-8724" y="-93"/>
                                    </p:animMotion>
                                  </p:childTnLst>
                                </p:cTn>
                              </p:par>
                              <p:par>
                                <p:cTn id="155" presetID="10" presetClass="entr" presetSubtype="0" fill="hold" grpId="0" nodeType="withEffect">
                                  <p:stCondLst>
                                    <p:cond delay="3520"/>
                                  </p:stCondLst>
                                  <p:childTnLst>
                                    <p:set>
                                      <p:cBhvr>
                                        <p:cTn id="156" dur="1" fill="hold">
                                          <p:stCondLst>
                                            <p:cond delay="0"/>
                                          </p:stCondLst>
                                        </p:cTn>
                                        <p:tgtEl>
                                          <p:spTgt spid="56"/>
                                        </p:tgtEl>
                                        <p:attrNameLst>
                                          <p:attrName>style.visibility</p:attrName>
                                        </p:attrNameLst>
                                      </p:cBhvr>
                                      <p:to>
                                        <p:strVal val="visible"/>
                                      </p:to>
                                    </p:set>
                                    <p:animEffect transition="in" filter="fade">
                                      <p:cBhvr>
                                        <p:cTn id="157" dur="375"/>
                                        <p:tgtEl>
                                          <p:spTgt spid="56"/>
                                        </p:tgtEl>
                                      </p:cBhvr>
                                    </p:animEffect>
                                  </p:childTnLst>
                                </p:cTn>
                              </p:par>
                              <p:par>
                                <p:cTn id="158" presetID="0" presetClass="path" presetSubtype="0" decel="46000" fill="hold" grpId="1" nodeType="withEffect">
                                  <p:stCondLst>
                                    <p:cond delay="3520"/>
                                  </p:stCondLst>
                                  <p:childTnLst>
                                    <p:animMotion origin="layout" path="M -0.00026 -0.00069 C -0.0013 -0.00139 -0.00404 -0.00139 -0.00664 -0.00139 C -0.00873 -0.00162 -0.01276 -0.00162 -0.01589 -0.00278 C -0.01966 -0.00278 -0.03919 -0.00486 -0.04675 -0.00555 " pathEditMode="relative" rAng="0" ptsTypes="AAAA">
                                      <p:cBhvr>
                                        <p:cTn id="159" dur="1125" spd="-100000" fill="hold"/>
                                        <p:tgtEl>
                                          <p:spTgt spid="56"/>
                                        </p:tgtEl>
                                        <p:attrNameLst>
                                          <p:attrName>ppt_x</p:attrName>
                                          <p:attrName>ppt_y</p:attrName>
                                        </p:attrNameLst>
                                      </p:cBhvr>
                                      <p:rCtr x="-2331" y="-255"/>
                                    </p:animMotion>
                                  </p:childTnLst>
                                </p:cTn>
                              </p:par>
                              <p:par>
                                <p:cTn id="160" presetID="6" presetClass="emph" presetSubtype="0" fill="hold" grpId="2" nodeType="withEffect">
                                  <p:stCondLst>
                                    <p:cond delay="3520"/>
                                  </p:stCondLst>
                                  <p:childTnLst>
                                    <p:animScale>
                                      <p:cBhvr>
                                        <p:cTn id="161" dur="7" fill="hold"/>
                                        <p:tgtEl>
                                          <p:spTgt spid="56"/>
                                        </p:tgtEl>
                                      </p:cBhvr>
                                      <p:by x="300000" y="300000"/>
                                    </p:animScale>
                                  </p:childTnLst>
                                </p:cTn>
                              </p:par>
                              <p:par>
                                <p:cTn id="162" presetID="6" presetClass="emph" presetSubtype="0" decel="100000" fill="hold" grpId="3" nodeType="withEffect">
                                  <p:stCondLst>
                                    <p:cond delay="3520"/>
                                  </p:stCondLst>
                                  <p:childTnLst>
                                    <p:animScale>
                                      <p:cBhvr>
                                        <p:cTn id="163" dur="1125" fill="hold"/>
                                        <p:tgtEl>
                                          <p:spTgt spid="56"/>
                                        </p:tgtEl>
                                      </p:cBhvr>
                                      <p:by x="33000" y="33000"/>
                                    </p:animScale>
                                  </p:childTnLst>
                                </p:cTn>
                              </p:par>
                              <p:par>
                                <p:cTn id="164" presetID="10" presetClass="entr" presetSubtype="0" fill="hold" grpId="0" nodeType="withEffect">
                                  <p:stCondLst>
                                    <p:cond delay="3453"/>
                                  </p:stCondLst>
                                  <p:childTnLst>
                                    <p:set>
                                      <p:cBhvr>
                                        <p:cTn id="165" dur="1" fill="hold">
                                          <p:stCondLst>
                                            <p:cond delay="0"/>
                                          </p:stCondLst>
                                        </p:cTn>
                                        <p:tgtEl>
                                          <p:spTgt spid="95"/>
                                        </p:tgtEl>
                                        <p:attrNameLst>
                                          <p:attrName>style.visibility</p:attrName>
                                        </p:attrNameLst>
                                      </p:cBhvr>
                                      <p:to>
                                        <p:strVal val="visible"/>
                                      </p:to>
                                    </p:set>
                                    <p:animEffect transition="in" filter="fade">
                                      <p:cBhvr>
                                        <p:cTn id="166" dur="375"/>
                                        <p:tgtEl>
                                          <p:spTgt spid="95"/>
                                        </p:tgtEl>
                                      </p:cBhvr>
                                    </p:animEffect>
                                  </p:childTnLst>
                                </p:cTn>
                              </p:par>
                              <p:par>
                                <p:cTn id="167" presetID="0" presetClass="path" presetSubtype="0" decel="46000" fill="hold" grpId="1" nodeType="withEffect">
                                  <p:stCondLst>
                                    <p:cond delay="3453"/>
                                  </p:stCondLst>
                                  <p:childTnLst>
                                    <p:animMotion origin="layout" path="M -0.00026 -0.0007 C -0.0069 -0.0007 -0.02434 0.01504 -0.04049 0.02268 C -0.05716 0.0294 -0.07447 0.03565 -0.0996 0.0412 C -0.12434 0.04629 -0.12942 0.03171 -0.17734 0.04491 " pathEditMode="relative" rAng="0" ptsTypes="AAAA">
                                      <p:cBhvr>
                                        <p:cTn id="168" dur="1125" spd="-100000" fill="hold"/>
                                        <p:tgtEl>
                                          <p:spTgt spid="95"/>
                                        </p:tgtEl>
                                        <p:attrNameLst>
                                          <p:attrName>ppt_x</p:attrName>
                                          <p:attrName>ppt_y</p:attrName>
                                        </p:attrNameLst>
                                      </p:cBhvr>
                                      <p:rCtr x="-8854" y="2269"/>
                                    </p:animMotion>
                                  </p:childTnLst>
                                </p:cTn>
                              </p:par>
                              <p:par>
                                <p:cTn id="169" presetID="10" presetClass="entr" presetSubtype="0" fill="hold" grpId="0" nodeType="withEffect">
                                  <p:stCondLst>
                                    <p:cond delay="3265"/>
                                  </p:stCondLst>
                                  <p:childTnLst>
                                    <p:set>
                                      <p:cBhvr>
                                        <p:cTn id="170" dur="1" fill="hold">
                                          <p:stCondLst>
                                            <p:cond delay="0"/>
                                          </p:stCondLst>
                                        </p:cTn>
                                        <p:tgtEl>
                                          <p:spTgt spid="97"/>
                                        </p:tgtEl>
                                        <p:attrNameLst>
                                          <p:attrName>style.visibility</p:attrName>
                                        </p:attrNameLst>
                                      </p:cBhvr>
                                      <p:to>
                                        <p:strVal val="visible"/>
                                      </p:to>
                                    </p:set>
                                    <p:animEffect transition="in" filter="fade">
                                      <p:cBhvr>
                                        <p:cTn id="171" dur="375"/>
                                        <p:tgtEl>
                                          <p:spTgt spid="97"/>
                                        </p:tgtEl>
                                      </p:cBhvr>
                                    </p:animEffect>
                                  </p:childTnLst>
                                </p:cTn>
                              </p:par>
                              <p:par>
                                <p:cTn id="172" presetID="0" presetClass="path" presetSubtype="0" decel="46000" fill="hold" grpId="1" nodeType="withEffect">
                                  <p:stCondLst>
                                    <p:cond delay="3265"/>
                                  </p:stCondLst>
                                  <p:childTnLst>
                                    <p:animMotion origin="layout" path="M -0.00026 -0.0007 C -0.02617 -0.00394 -0.03034 -0.00394 -0.04701 -0.0088 C -0.06458 -0.01505 -0.075 -0.02153 -0.10169 -0.03727 " pathEditMode="relative" rAng="0" ptsTypes="AAA">
                                      <p:cBhvr>
                                        <p:cTn id="173" dur="1125" spd="-100000" fill="hold"/>
                                        <p:tgtEl>
                                          <p:spTgt spid="97"/>
                                        </p:tgtEl>
                                        <p:attrNameLst>
                                          <p:attrName>ppt_x</p:attrName>
                                          <p:attrName>ppt_y</p:attrName>
                                        </p:attrNameLst>
                                      </p:cBhvr>
                                      <p:rCtr x="-5078" y="-1829"/>
                                    </p:animMotion>
                                  </p:childTnLst>
                                </p:cTn>
                              </p:par>
                              <p:par>
                                <p:cTn id="174" presetID="10" presetClass="entr" presetSubtype="0" fill="hold" grpId="0" nodeType="withEffect">
                                  <p:stCondLst>
                                    <p:cond delay="2703"/>
                                  </p:stCondLst>
                                  <p:childTnLst>
                                    <p:set>
                                      <p:cBhvr>
                                        <p:cTn id="175" dur="1" fill="hold">
                                          <p:stCondLst>
                                            <p:cond delay="0"/>
                                          </p:stCondLst>
                                        </p:cTn>
                                        <p:tgtEl>
                                          <p:spTgt spid="81"/>
                                        </p:tgtEl>
                                        <p:attrNameLst>
                                          <p:attrName>style.visibility</p:attrName>
                                        </p:attrNameLst>
                                      </p:cBhvr>
                                      <p:to>
                                        <p:strVal val="visible"/>
                                      </p:to>
                                    </p:set>
                                    <p:animEffect transition="in" filter="fade">
                                      <p:cBhvr>
                                        <p:cTn id="176" dur="375"/>
                                        <p:tgtEl>
                                          <p:spTgt spid="81"/>
                                        </p:tgtEl>
                                      </p:cBhvr>
                                    </p:animEffect>
                                  </p:childTnLst>
                                </p:cTn>
                              </p:par>
                              <p:par>
                                <p:cTn id="177" presetID="0" presetClass="path" presetSubtype="0" decel="46000" fill="hold" grpId="1" nodeType="withEffect">
                                  <p:stCondLst>
                                    <p:cond delay="2703"/>
                                  </p:stCondLst>
                                  <p:childTnLst>
                                    <p:animMotion origin="layout" path="M -0.00026 -0.0007 C -0.01172 -0.00232 -0.01784 -0.00278 -0.02487 -0.00347 C -0.03216 -0.00417 -0.04518 -0.00533 -0.06549 -0.00741 " pathEditMode="relative" rAng="0" ptsTypes="AAA">
                                      <p:cBhvr>
                                        <p:cTn id="178" dur="1125" spd="-100000" fill="hold"/>
                                        <p:tgtEl>
                                          <p:spTgt spid="81"/>
                                        </p:tgtEl>
                                        <p:attrNameLst>
                                          <p:attrName>ppt_x</p:attrName>
                                          <p:attrName>ppt_y</p:attrName>
                                        </p:attrNameLst>
                                      </p:cBhvr>
                                      <p:rCtr x="-3268" y="-347"/>
                                    </p:animMotion>
                                  </p:childTnLst>
                                </p:cTn>
                              </p:par>
                              <p:par>
                                <p:cTn id="179" presetID="10" presetClass="entr" presetSubtype="0" fill="hold" grpId="0" nodeType="withEffect">
                                  <p:stCondLst>
                                    <p:cond delay="2890"/>
                                  </p:stCondLst>
                                  <p:childTnLst>
                                    <p:set>
                                      <p:cBhvr>
                                        <p:cTn id="180" dur="1" fill="hold">
                                          <p:stCondLst>
                                            <p:cond delay="0"/>
                                          </p:stCondLst>
                                        </p:cTn>
                                        <p:tgtEl>
                                          <p:spTgt spid="72"/>
                                        </p:tgtEl>
                                        <p:attrNameLst>
                                          <p:attrName>style.visibility</p:attrName>
                                        </p:attrNameLst>
                                      </p:cBhvr>
                                      <p:to>
                                        <p:strVal val="visible"/>
                                      </p:to>
                                    </p:set>
                                    <p:animEffect transition="in" filter="fade">
                                      <p:cBhvr>
                                        <p:cTn id="181" dur="375"/>
                                        <p:tgtEl>
                                          <p:spTgt spid="72"/>
                                        </p:tgtEl>
                                      </p:cBhvr>
                                    </p:animEffect>
                                  </p:childTnLst>
                                </p:cTn>
                              </p:par>
                              <p:par>
                                <p:cTn id="182" presetID="0" presetClass="path" presetSubtype="0" decel="46000" fill="hold" grpId="1" nodeType="withEffect">
                                  <p:stCondLst>
                                    <p:cond delay="2890"/>
                                  </p:stCondLst>
                                  <p:childTnLst>
                                    <p:animMotion origin="layout" path="M -0.00026 -0.00069 C -0.01159 0.00232 -0.01771 0.00325 -0.02487 0.0044 C -0.03216 0.00602 -0.04505 0.00857 -0.06537 0.0132 " pathEditMode="relative" rAng="0" ptsTypes="AAA">
                                      <p:cBhvr>
                                        <p:cTn id="183" dur="1125" spd="-100000" fill="hold"/>
                                        <p:tgtEl>
                                          <p:spTgt spid="72"/>
                                        </p:tgtEl>
                                        <p:attrNameLst>
                                          <p:attrName>ppt_x</p:attrName>
                                          <p:attrName>ppt_y</p:attrName>
                                        </p:attrNameLst>
                                      </p:cBhvr>
                                      <p:rCtr x="-3255" y="694"/>
                                    </p:animMotion>
                                  </p:childTnLst>
                                </p:cTn>
                              </p:par>
                              <p:par>
                                <p:cTn id="184" presetID="6" presetClass="emph" presetSubtype="0" fill="hold" grpId="2" nodeType="withEffect">
                                  <p:stCondLst>
                                    <p:cond delay="3265"/>
                                  </p:stCondLst>
                                  <p:childTnLst>
                                    <p:animScale>
                                      <p:cBhvr>
                                        <p:cTn id="185" dur="7" fill="hold"/>
                                        <p:tgtEl>
                                          <p:spTgt spid="72"/>
                                        </p:tgtEl>
                                      </p:cBhvr>
                                      <p:by x="300000" y="300000"/>
                                    </p:animScale>
                                  </p:childTnLst>
                                </p:cTn>
                              </p:par>
                              <p:par>
                                <p:cTn id="186" presetID="6" presetClass="emph" presetSubtype="0" decel="100000" fill="hold" grpId="3" nodeType="withEffect">
                                  <p:stCondLst>
                                    <p:cond delay="3265"/>
                                  </p:stCondLst>
                                  <p:childTnLst>
                                    <p:animScale>
                                      <p:cBhvr>
                                        <p:cTn id="187" dur="1125" fill="hold"/>
                                        <p:tgtEl>
                                          <p:spTgt spid="72"/>
                                        </p:tgtEl>
                                      </p:cBhvr>
                                      <p:by x="33000" y="33000"/>
                                    </p:animScale>
                                  </p:childTnLst>
                                </p:cTn>
                              </p:par>
                              <p:par>
                                <p:cTn id="188" presetID="10" presetClass="entr" presetSubtype="0" fill="hold" grpId="0" nodeType="withEffect">
                                  <p:stCondLst>
                                    <p:cond delay="3140"/>
                                  </p:stCondLst>
                                  <p:childTnLst>
                                    <p:set>
                                      <p:cBhvr>
                                        <p:cTn id="189" dur="1" fill="hold">
                                          <p:stCondLst>
                                            <p:cond delay="0"/>
                                          </p:stCondLst>
                                        </p:cTn>
                                        <p:tgtEl>
                                          <p:spTgt spid="122"/>
                                        </p:tgtEl>
                                        <p:attrNameLst>
                                          <p:attrName>style.visibility</p:attrName>
                                        </p:attrNameLst>
                                      </p:cBhvr>
                                      <p:to>
                                        <p:strVal val="visible"/>
                                      </p:to>
                                    </p:set>
                                    <p:animEffect transition="in" filter="fade">
                                      <p:cBhvr>
                                        <p:cTn id="190" dur="375"/>
                                        <p:tgtEl>
                                          <p:spTgt spid="122"/>
                                        </p:tgtEl>
                                      </p:cBhvr>
                                    </p:animEffect>
                                  </p:childTnLst>
                                </p:cTn>
                              </p:par>
                              <p:par>
                                <p:cTn id="191" presetID="0" presetClass="path" presetSubtype="0" decel="46000" fill="hold" grpId="1" nodeType="withEffect">
                                  <p:stCondLst>
                                    <p:cond delay="3140"/>
                                  </p:stCondLst>
                                  <p:childTnLst>
                                    <p:animMotion origin="layout" path="M -0.00026 -0.00069 C -0.04597 0.00996 -0.07318 0.02986 -0.0974 0.04005 C -0.12123 0.04977 -0.17526 0.08172 -0.25938 0.15 " pathEditMode="relative" rAng="0" ptsTypes="AAA">
                                      <p:cBhvr>
                                        <p:cTn id="192" dur="1000" spd="-100000" fill="hold"/>
                                        <p:tgtEl>
                                          <p:spTgt spid="122"/>
                                        </p:tgtEl>
                                        <p:attrNameLst>
                                          <p:attrName>ppt_x</p:attrName>
                                          <p:attrName>ppt_y</p:attrName>
                                        </p:attrNameLst>
                                      </p:cBhvr>
                                      <p:rCtr x="-12956" y="7523"/>
                                    </p:animMotion>
                                  </p:childTnLst>
                                </p:cTn>
                              </p:par>
                              <p:par>
                                <p:cTn id="193" presetID="6" presetClass="emph" presetSubtype="0" fill="hold" grpId="2" nodeType="withEffect">
                                  <p:stCondLst>
                                    <p:cond delay="3140"/>
                                  </p:stCondLst>
                                  <p:childTnLst>
                                    <p:animScale>
                                      <p:cBhvr>
                                        <p:cTn id="194" dur="7" fill="hold"/>
                                        <p:tgtEl>
                                          <p:spTgt spid="122"/>
                                        </p:tgtEl>
                                      </p:cBhvr>
                                      <p:by x="500000" y="500000"/>
                                    </p:animScale>
                                  </p:childTnLst>
                                </p:cTn>
                              </p:par>
                              <p:par>
                                <p:cTn id="195" presetID="6" presetClass="emph" presetSubtype="0" decel="100000" fill="hold" grpId="3" nodeType="withEffect">
                                  <p:stCondLst>
                                    <p:cond delay="3140"/>
                                  </p:stCondLst>
                                  <p:childTnLst>
                                    <p:animScale>
                                      <p:cBhvr>
                                        <p:cTn id="196" dur="1000" fill="hold"/>
                                        <p:tgtEl>
                                          <p:spTgt spid="122"/>
                                        </p:tgtEl>
                                      </p:cBhvr>
                                      <p:by x="20000" y="20000"/>
                                    </p:animScale>
                                  </p:childTnLst>
                                </p:cTn>
                              </p:par>
                              <p:par>
                                <p:cTn id="197" presetID="10" presetClass="entr" presetSubtype="0" fill="hold" grpId="0" nodeType="withEffect">
                                  <p:stCondLst>
                                    <p:cond delay="3265"/>
                                  </p:stCondLst>
                                  <p:childTnLst>
                                    <p:set>
                                      <p:cBhvr>
                                        <p:cTn id="198" dur="1" fill="hold">
                                          <p:stCondLst>
                                            <p:cond delay="0"/>
                                          </p:stCondLst>
                                        </p:cTn>
                                        <p:tgtEl>
                                          <p:spTgt spid="124"/>
                                        </p:tgtEl>
                                        <p:attrNameLst>
                                          <p:attrName>style.visibility</p:attrName>
                                        </p:attrNameLst>
                                      </p:cBhvr>
                                      <p:to>
                                        <p:strVal val="visible"/>
                                      </p:to>
                                    </p:set>
                                    <p:animEffect transition="in" filter="fade">
                                      <p:cBhvr>
                                        <p:cTn id="199" dur="375"/>
                                        <p:tgtEl>
                                          <p:spTgt spid="124"/>
                                        </p:tgtEl>
                                      </p:cBhvr>
                                    </p:animEffect>
                                  </p:childTnLst>
                                </p:cTn>
                              </p:par>
                              <p:par>
                                <p:cTn id="200" presetID="0" presetClass="path" presetSubtype="0" decel="100000" fill="hold" grpId="1" nodeType="withEffect">
                                  <p:stCondLst>
                                    <p:cond delay="3265"/>
                                  </p:stCondLst>
                                  <p:childTnLst>
                                    <p:animMotion origin="layout" path="M 3.95833E-6 0.00417 C -0.03829 0.00139 -0.23086 0.00856 -0.25677 0.00995 C -0.28282 0.01111 -0.5375 0.01852 -0.703 0.02106 " pathEditMode="relative" rAng="0" ptsTypes="AAA">
                                      <p:cBhvr>
                                        <p:cTn id="201" dur="1688" spd="-100000" fill="hold"/>
                                        <p:tgtEl>
                                          <p:spTgt spid="124"/>
                                        </p:tgtEl>
                                        <p:attrNameLst>
                                          <p:attrName>ppt_x</p:attrName>
                                          <p:attrName>ppt_y</p:attrName>
                                        </p:attrNameLst>
                                      </p:cBhvr>
                                      <p:rCtr x="-35156" y="810"/>
                                    </p:animMotion>
                                  </p:childTnLst>
                                </p:cTn>
                              </p:par>
                              <p:par>
                                <p:cTn id="202" presetID="6" presetClass="emph" presetSubtype="0" fill="hold" grpId="2" nodeType="withEffect">
                                  <p:stCondLst>
                                    <p:cond delay="3265"/>
                                  </p:stCondLst>
                                  <p:childTnLst>
                                    <p:animScale>
                                      <p:cBhvr>
                                        <p:cTn id="203" dur="7" fill="hold"/>
                                        <p:tgtEl>
                                          <p:spTgt spid="124"/>
                                        </p:tgtEl>
                                      </p:cBhvr>
                                      <p:by x="200000" y="200000"/>
                                    </p:animScale>
                                  </p:childTnLst>
                                </p:cTn>
                              </p:par>
                              <p:par>
                                <p:cTn id="204" presetID="6" presetClass="emph" presetSubtype="0" decel="100000" fill="hold" grpId="3" nodeType="withEffect">
                                  <p:stCondLst>
                                    <p:cond delay="3265"/>
                                  </p:stCondLst>
                                  <p:childTnLst>
                                    <p:animScale>
                                      <p:cBhvr>
                                        <p:cTn id="205" dur="1688" fill="hold"/>
                                        <p:tgtEl>
                                          <p:spTgt spid="124"/>
                                        </p:tgtEl>
                                      </p:cBhvr>
                                      <p:by x="50000" y="50000"/>
                                    </p:animScale>
                                  </p:childTnLst>
                                </p:cTn>
                              </p:par>
                              <p:par>
                                <p:cTn id="206" presetID="10" presetClass="entr" presetSubtype="0" fill="hold" grpId="1" nodeType="withEffect">
                                  <p:stCondLst>
                                    <p:cond delay="1000"/>
                                  </p:stCondLst>
                                  <p:childTnLst>
                                    <p:set>
                                      <p:cBhvr>
                                        <p:cTn id="207" dur="1" fill="hold">
                                          <p:stCondLst>
                                            <p:cond delay="0"/>
                                          </p:stCondLst>
                                        </p:cTn>
                                        <p:tgtEl>
                                          <p:spTgt spid="129"/>
                                        </p:tgtEl>
                                        <p:attrNameLst>
                                          <p:attrName>style.visibility</p:attrName>
                                        </p:attrNameLst>
                                      </p:cBhvr>
                                      <p:to>
                                        <p:strVal val="visible"/>
                                      </p:to>
                                    </p:set>
                                    <p:animEffect transition="in" filter="fade">
                                      <p:cBhvr>
                                        <p:cTn id="208" dur="2000"/>
                                        <p:tgtEl>
                                          <p:spTgt spid="129"/>
                                        </p:tgtEl>
                                      </p:cBhvr>
                                    </p:animEffect>
                                  </p:childTnLst>
                                </p:cTn>
                              </p:par>
                              <p:par>
                                <p:cTn id="209" presetID="42" presetClass="entr" presetSubtype="0" fill="hold" grpId="0" nodeType="withEffect">
                                  <p:stCondLst>
                                    <p:cond delay="1000"/>
                                  </p:stCondLst>
                                  <p:childTnLst>
                                    <p:set>
                                      <p:cBhvr>
                                        <p:cTn id="210" dur="1" fill="hold">
                                          <p:stCondLst>
                                            <p:cond delay="0"/>
                                          </p:stCondLst>
                                        </p:cTn>
                                        <p:tgtEl>
                                          <p:spTgt spid="129"/>
                                        </p:tgtEl>
                                        <p:attrNameLst>
                                          <p:attrName>style.visibility</p:attrName>
                                        </p:attrNameLst>
                                      </p:cBhvr>
                                      <p:to>
                                        <p:strVal val="visible"/>
                                      </p:to>
                                    </p:set>
                                    <p:animEffect transition="in" filter="fade">
                                      <p:cBhvr>
                                        <p:cTn id="211" dur="1500"/>
                                        <p:tgtEl>
                                          <p:spTgt spid="129"/>
                                        </p:tgtEl>
                                      </p:cBhvr>
                                    </p:animEffect>
                                    <p:anim calcmode="lin" valueType="num">
                                      <p:cBhvr>
                                        <p:cTn id="212" dur="1500" fill="hold"/>
                                        <p:tgtEl>
                                          <p:spTgt spid="129"/>
                                        </p:tgtEl>
                                        <p:attrNameLst>
                                          <p:attrName>ppt_x</p:attrName>
                                        </p:attrNameLst>
                                      </p:cBhvr>
                                      <p:tavLst>
                                        <p:tav tm="0">
                                          <p:val>
                                            <p:strVal val="#ppt_x"/>
                                          </p:val>
                                        </p:tav>
                                        <p:tav tm="100000">
                                          <p:val>
                                            <p:strVal val="#ppt_x"/>
                                          </p:val>
                                        </p:tav>
                                      </p:tavLst>
                                    </p:anim>
                                    <p:anim calcmode="lin" valueType="num">
                                      <p:cBhvr>
                                        <p:cTn id="213" dur="1500" fill="hold"/>
                                        <p:tgtEl>
                                          <p:spTgt spid="129"/>
                                        </p:tgtEl>
                                        <p:attrNameLst>
                                          <p:attrName>ppt_y</p:attrName>
                                        </p:attrNameLst>
                                      </p:cBhvr>
                                      <p:tavLst>
                                        <p:tav tm="0">
                                          <p:val>
                                            <p:strVal val="#ppt_y+.1"/>
                                          </p:val>
                                        </p:tav>
                                        <p:tav tm="100000">
                                          <p:val>
                                            <p:strVal val="#ppt_y"/>
                                          </p:val>
                                        </p:tav>
                                      </p:tavLst>
                                    </p:anim>
                                  </p:childTnLst>
                                </p:cTn>
                              </p:par>
                            </p:childTnLst>
                          </p:cTn>
                        </p:par>
                        <p:par>
                          <p:cTn id="214" fill="hold">
                            <p:stCondLst>
                              <p:cond delay="1000"/>
                            </p:stCondLst>
                            <p:childTnLst>
                              <p:par>
                                <p:cTn id="215" presetID="3" presetClass="entr" presetSubtype="10" fill="hold" nodeType="afterEffect">
                                  <p:stCondLst>
                                    <p:cond delay="0"/>
                                  </p:stCondLst>
                                  <p:childTnLst>
                                    <p:set>
                                      <p:cBhvr>
                                        <p:cTn id="216" dur="1" fill="hold">
                                          <p:stCondLst>
                                            <p:cond delay="0"/>
                                          </p:stCondLst>
                                        </p:cTn>
                                        <p:tgtEl>
                                          <p:spTgt spid="2"/>
                                        </p:tgtEl>
                                        <p:attrNameLst>
                                          <p:attrName>style.visibility</p:attrName>
                                        </p:attrNameLst>
                                      </p:cBhvr>
                                      <p:to>
                                        <p:strVal val="visible"/>
                                      </p:to>
                                    </p:set>
                                    <p:animEffect transition="in" filter="blinds(horizontal)">
                                      <p:cBhvr>
                                        <p:cTn id="2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P spid="5" grpId="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5" grpId="0" animBg="1"/>
      <p:bldP spid="25" grpId="1" animBg="1"/>
      <p:bldP spid="31" grpId="0" animBg="1"/>
      <p:bldP spid="31" grpId="1" animBg="1"/>
      <p:bldP spid="32" grpId="0" animBg="1"/>
      <p:bldP spid="32" grpId="1" animBg="1"/>
      <p:bldP spid="32" grpId="2" animBg="1"/>
      <p:bldP spid="32" grpId="3" animBg="1"/>
      <p:bldP spid="38" grpId="0" animBg="1"/>
      <p:bldP spid="38" grpId="1" animBg="1"/>
      <p:bldP spid="55" grpId="0" animBg="1"/>
      <p:bldP spid="55" grpId="1" animBg="1"/>
      <p:bldP spid="55" grpId="2" animBg="1"/>
      <p:bldP spid="55" grpId="3" animBg="1"/>
      <p:bldP spid="56" grpId="0" animBg="1"/>
      <p:bldP spid="56" grpId="1" animBg="1"/>
      <p:bldP spid="56" grpId="2" animBg="1"/>
      <p:bldP spid="56" grpId="3" animBg="1"/>
      <p:bldP spid="57" grpId="0" animBg="1"/>
      <p:bldP spid="57" grpId="1" animBg="1"/>
      <p:bldP spid="57" grpId="2" animBg="1"/>
      <p:bldP spid="57" grpId="3" animBg="1"/>
      <p:bldP spid="58" grpId="0" animBg="1"/>
      <p:bldP spid="58" grpId="1" animBg="1"/>
      <p:bldP spid="58" grpId="2" animBg="1"/>
      <p:bldP spid="58" grpId="3" animBg="1"/>
      <p:bldP spid="66" grpId="0" animBg="1"/>
      <p:bldP spid="66" grpId="1" animBg="1"/>
      <p:bldP spid="72" grpId="0" animBg="1"/>
      <p:bldP spid="72" grpId="1" animBg="1"/>
      <p:bldP spid="72" grpId="2" animBg="1"/>
      <p:bldP spid="72" grpId="3" animBg="1"/>
      <p:bldP spid="78" grpId="0" animBg="1"/>
      <p:bldP spid="78" grpId="1" animBg="1"/>
      <p:bldP spid="78" grpId="2" animBg="1"/>
      <p:bldP spid="78" grpId="3" animBg="1"/>
      <p:bldP spid="81" grpId="0" animBg="1"/>
      <p:bldP spid="81" grpId="1" animBg="1"/>
      <p:bldP spid="89" grpId="0" animBg="1"/>
      <p:bldP spid="89" grpId="1" animBg="1"/>
      <p:bldP spid="94" grpId="0" animBg="1"/>
      <p:bldP spid="94" grpId="1" animBg="1"/>
      <p:bldP spid="95" grpId="0" animBg="1"/>
      <p:bldP spid="95" grpId="1" animBg="1"/>
      <p:bldP spid="97" grpId="0" animBg="1"/>
      <p:bldP spid="97" grpId="1" animBg="1"/>
      <p:bldP spid="99" grpId="0" animBg="1"/>
      <p:bldP spid="99" grpId="1" animBg="1"/>
      <p:bldP spid="99" grpId="2" animBg="1"/>
      <p:bldP spid="99" grpId="3" animBg="1"/>
      <p:bldP spid="117" grpId="0" animBg="1"/>
      <p:bldP spid="117" grpId="1" animBg="1"/>
      <p:bldP spid="122" grpId="0" animBg="1"/>
      <p:bldP spid="122" grpId="1" animBg="1"/>
      <p:bldP spid="122" grpId="2" animBg="1"/>
      <p:bldP spid="122" grpId="3" animBg="1"/>
      <p:bldP spid="123" grpId="0" animBg="1"/>
      <p:bldP spid="123" grpId="1" animBg="1"/>
      <p:bldP spid="123" grpId="2" animBg="1"/>
      <p:bldP spid="123" grpId="3" animBg="1"/>
      <p:bldP spid="124" grpId="0" animBg="1"/>
      <p:bldP spid="124" grpId="1" animBg="1"/>
      <p:bldP spid="124" grpId="2" animBg="1"/>
      <p:bldP spid="124" grpId="3" animBg="1"/>
      <p:bldP spid="126" grpId="0" animBg="1"/>
      <p:bldP spid="126" grpId="1" animBg="1"/>
      <p:bldP spid="129" grpId="0"/>
      <p:bldP spid="129"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162885"/>
            <a:ext cx="4502332" cy="5862320"/>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2</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81006" y="3631262"/>
            <a:ext cx="5859994" cy="891540"/>
          </a:xfrm>
          <a:prstGeom prst="rect">
            <a:avLst/>
          </a:prstGeom>
          <a:noFill/>
        </p:spPr>
        <p:txBody>
          <a:bodyPr wrap="square" rtlCol="0">
            <a:spAutoFit/>
          </a:bodyPr>
          <a:lstStyle/>
          <a:p>
            <a:pPr>
              <a:lnSpc>
                <a:spcPct val="130000"/>
              </a:lnSpc>
            </a:pPr>
            <a:r>
              <a:rPr lang="zh-CN" altLang="en-US" sz="4000" dirty="0">
                <a:solidFill>
                  <a:schemeClr val="tx2"/>
                </a:solidFill>
                <a:latin typeface="+mn-ea"/>
              </a:rPr>
              <a:t>车载操作系统</a:t>
            </a:r>
            <a:endParaRPr lang="zh-CN" altLang="en-US" sz="4000" dirty="0">
              <a:solidFill>
                <a:schemeClr val="tx2"/>
              </a:solidFill>
              <a:latin typeface="+mn-ea"/>
            </a:endParaRPr>
          </a:p>
        </p:txBody>
      </p:sp>
      <p:sp>
        <p:nvSpPr>
          <p:cNvPr id="61" name="矩形 60"/>
          <p:cNvSpPr/>
          <p:nvPr/>
        </p:nvSpPr>
        <p:spPr>
          <a:xfrm>
            <a:off x="3592956" y="2959978"/>
            <a:ext cx="1486535" cy="58356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02</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22" presetClass="entr" presetSubtype="1" fill="hold" grpId="0" nodeType="withEffect">
                                  <p:stCondLst>
                                    <p:cond delay="1250"/>
                                  </p:stCondLst>
                                  <p:childTnLst>
                                    <p:set>
                                      <p:cBhvr>
                                        <p:cTn id="9" dur="1" fill="hold">
                                          <p:stCondLst>
                                            <p:cond delay="0"/>
                                          </p:stCondLst>
                                        </p:cTn>
                                        <p:tgtEl>
                                          <p:spTgt spid="53"/>
                                        </p:tgtEl>
                                        <p:attrNameLst>
                                          <p:attrName>style.visibility</p:attrName>
                                        </p:attrNameLst>
                                      </p:cBhvr>
                                      <p:to>
                                        <p:strVal val="visible"/>
                                      </p:to>
                                    </p:set>
                                    <p:animEffect transition="in" filter="wipe(up)">
                                      <p:cBhvr>
                                        <p:cTn id="10" dur="1000"/>
                                        <p:tgtEl>
                                          <p:spTgt spid="5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22" presetClass="entr" presetSubtype="8" fill="hold" nodeType="withEffect">
                                  <p:stCondLst>
                                    <p:cond delay="500"/>
                                  </p:stCondLst>
                                  <p:childTnLst>
                                    <p:set>
                                      <p:cBhvr>
                                        <p:cTn id="15" dur="1" fill="hold">
                                          <p:stCondLst>
                                            <p:cond delay="0"/>
                                          </p:stCondLst>
                                        </p:cTn>
                                        <p:tgtEl>
                                          <p:spTgt spid="114"/>
                                        </p:tgtEl>
                                        <p:attrNameLst>
                                          <p:attrName>style.visibility</p:attrName>
                                        </p:attrNameLst>
                                      </p:cBhvr>
                                      <p:to>
                                        <p:strVal val="visible"/>
                                      </p:to>
                                    </p:set>
                                    <p:animEffect transition="in" filter="wipe(left)">
                                      <p:cBhvr>
                                        <p:cTn id="16" dur="500"/>
                                        <p:tgtEl>
                                          <p:spTgt spid="114"/>
                                        </p:tgtEl>
                                      </p:cBhvr>
                                    </p:animEffect>
                                  </p:childTnLst>
                                </p:cTn>
                              </p:par>
                              <p:par>
                                <p:cTn id="17" presetID="22" presetClass="entr" presetSubtype="2" fill="hold" nodeType="withEffect">
                                  <p:stCondLst>
                                    <p:cond delay="500"/>
                                  </p:stCondLst>
                                  <p:childTnLst>
                                    <p:set>
                                      <p:cBhvr>
                                        <p:cTn id="18" dur="1" fill="hold">
                                          <p:stCondLst>
                                            <p:cond delay="0"/>
                                          </p:stCondLst>
                                        </p:cTn>
                                        <p:tgtEl>
                                          <p:spTgt spid="116"/>
                                        </p:tgtEl>
                                        <p:attrNameLst>
                                          <p:attrName>style.visibility</p:attrName>
                                        </p:attrNameLst>
                                      </p:cBhvr>
                                      <p:to>
                                        <p:strVal val="visible"/>
                                      </p:to>
                                    </p:set>
                                    <p:animEffect transition="in" filter="wipe(right)">
                                      <p:cBhvr>
                                        <p:cTn id="19" dur="500"/>
                                        <p:tgtEl>
                                          <p:spTgt spid="116"/>
                                        </p:tgtEl>
                                      </p:cBhvr>
                                    </p:animEffect>
                                  </p:childTnLst>
                                </p:cTn>
                              </p:par>
                              <p:par>
                                <p:cTn id="20" presetID="22" presetClass="entr" presetSubtype="2" fill="hold" nodeType="withEffect">
                                  <p:stCondLst>
                                    <p:cond delay="500"/>
                                  </p:stCondLst>
                                  <p:childTnLst>
                                    <p:set>
                                      <p:cBhvr>
                                        <p:cTn id="21" dur="1" fill="hold">
                                          <p:stCondLst>
                                            <p:cond delay="0"/>
                                          </p:stCondLst>
                                        </p:cTn>
                                        <p:tgtEl>
                                          <p:spTgt spid="115"/>
                                        </p:tgtEl>
                                        <p:attrNameLst>
                                          <p:attrName>style.visibility</p:attrName>
                                        </p:attrNameLst>
                                      </p:cBhvr>
                                      <p:to>
                                        <p:strVal val="visible"/>
                                      </p:to>
                                    </p:set>
                                    <p:animEffect transition="in" filter="wipe(right)">
                                      <p:cBhvr>
                                        <p:cTn id="22" dur="500"/>
                                        <p:tgtEl>
                                          <p:spTgt spid="115"/>
                                        </p:tgtEl>
                                      </p:cBhvr>
                                    </p:animEffect>
                                  </p:childTnLst>
                                </p:cTn>
                              </p:par>
                              <p:par>
                                <p:cTn id="23" presetID="22" presetClass="entr" presetSubtype="8" fill="hold" nodeType="withEffect">
                                  <p:stCondLst>
                                    <p:cond delay="500"/>
                                  </p:stCondLst>
                                  <p:childTnLst>
                                    <p:set>
                                      <p:cBhvr>
                                        <p:cTn id="24" dur="1" fill="hold">
                                          <p:stCondLst>
                                            <p:cond delay="0"/>
                                          </p:stCondLst>
                                        </p:cTn>
                                        <p:tgtEl>
                                          <p:spTgt spid="123"/>
                                        </p:tgtEl>
                                        <p:attrNameLst>
                                          <p:attrName>style.visibility</p:attrName>
                                        </p:attrNameLst>
                                      </p:cBhvr>
                                      <p:to>
                                        <p:strVal val="visible"/>
                                      </p:to>
                                    </p:set>
                                    <p:animEffect transition="in" filter="wipe(left)">
                                      <p:cBhvr>
                                        <p:cTn id="25" dur="500"/>
                                        <p:tgtEl>
                                          <p:spTgt spid="123"/>
                                        </p:tgtEl>
                                      </p:cBhvr>
                                    </p:animEffect>
                                  </p:childTnLst>
                                </p:cTn>
                              </p:par>
                              <p:par>
                                <p:cTn id="26" presetID="31" presetClass="entr" presetSubtype="0" fill="hold" nodeType="withEffect">
                                  <p:stCondLst>
                                    <p:cond delay="250"/>
                                  </p:stCondLst>
                                  <p:childTnLst>
                                    <p:set>
                                      <p:cBhvr>
                                        <p:cTn id="27" dur="1" fill="hold">
                                          <p:stCondLst>
                                            <p:cond delay="0"/>
                                          </p:stCondLst>
                                        </p:cTn>
                                        <p:tgtEl>
                                          <p:spTgt spid="288"/>
                                        </p:tgtEl>
                                        <p:attrNameLst>
                                          <p:attrName>style.visibility</p:attrName>
                                        </p:attrNameLst>
                                      </p:cBhvr>
                                      <p:to>
                                        <p:strVal val="visible"/>
                                      </p:to>
                                    </p:set>
                                    <p:anim calcmode="lin" valueType="num">
                                      <p:cBhvr>
                                        <p:cTn id="28" dur="1000" fill="hold"/>
                                        <p:tgtEl>
                                          <p:spTgt spid="288"/>
                                        </p:tgtEl>
                                        <p:attrNameLst>
                                          <p:attrName>ppt_w</p:attrName>
                                        </p:attrNameLst>
                                      </p:cBhvr>
                                      <p:tavLst>
                                        <p:tav tm="0">
                                          <p:val>
                                            <p:fltVal val="0"/>
                                          </p:val>
                                        </p:tav>
                                        <p:tav tm="100000">
                                          <p:val>
                                            <p:strVal val="#ppt_w"/>
                                          </p:val>
                                        </p:tav>
                                      </p:tavLst>
                                    </p:anim>
                                    <p:anim calcmode="lin" valueType="num">
                                      <p:cBhvr>
                                        <p:cTn id="29" dur="1000" fill="hold"/>
                                        <p:tgtEl>
                                          <p:spTgt spid="288"/>
                                        </p:tgtEl>
                                        <p:attrNameLst>
                                          <p:attrName>ppt_h</p:attrName>
                                        </p:attrNameLst>
                                      </p:cBhvr>
                                      <p:tavLst>
                                        <p:tav tm="0">
                                          <p:val>
                                            <p:fltVal val="0"/>
                                          </p:val>
                                        </p:tav>
                                        <p:tav tm="100000">
                                          <p:val>
                                            <p:strVal val="#ppt_h"/>
                                          </p:val>
                                        </p:tav>
                                      </p:tavLst>
                                    </p:anim>
                                    <p:anim calcmode="lin" valueType="num">
                                      <p:cBhvr>
                                        <p:cTn id="30" dur="1000" fill="hold"/>
                                        <p:tgtEl>
                                          <p:spTgt spid="288"/>
                                        </p:tgtEl>
                                        <p:attrNameLst>
                                          <p:attrName>style.rotation</p:attrName>
                                        </p:attrNameLst>
                                      </p:cBhvr>
                                      <p:tavLst>
                                        <p:tav tm="0">
                                          <p:val>
                                            <p:fltVal val="90"/>
                                          </p:val>
                                        </p:tav>
                                        <p:tav tm="100000">
                                          <p:val>
                                            <p:fltVal val="0"/>
                                          </p:val>
                                        </p:tav>
                                      </p:tavLst>
                                    </p:anim>
                                    <p:animEffect transition="in" filter="fade">
                                      <p:cBhvr>
                                        <p:cTn id="31" dur="1000"/>
                                        <p:tgtEl>
                                          <p:spTgt spid="288"/>
                                        </p:tgtEl>
                                      </p:cBhvr>
                                    </p:animEffect>
                                  </p:childTnLst>
                                </p:cTn>
                              </p:par>
                              <p:par>
                                <p:cTn id="32" presetID="31" presetClass="entr" presetSubtype="0" fill="hold" nodeType="withEffect">
                                  <p:stCondLst>
                                    <p:cond delay="250"/>
                                  </p:stCondLst>
                                  <p:childTnLst>
                                    <p:set>
                                      <p:cBhvr>
                                        <p:cTn id="33" dur="1" fill="hold">
                                          <p:stCondLst>
                                            <p:cond delay="0"/>
                                          </p:stCondLst>
                                        </p:cTn>
                                        <p:tgtEl>
                                          <p:spTgt spid="299"/>
                                        </p:tgtEl>
                                        <p:attrNameLst>
                                          <p:attrName>style.visibility</p:attrName>
                                        </p:attrNameLst>
                                      </p:cBhvr>
                                      <p:to>
                                        <p:strVal val="visible"/>
                                      </p:to>
                                    </p:set>
                                    <p:anim calcmode="lin" valueType="num">
                                      <p:cBhvr>
                                        <p:cTn id="34" dur="1000" fill="hold"/>
                                        <p:tgtEl>
                                          <p:spTgt spid="299"/>
                                        </p:tgtEl>
                                        <p:attrNameLst>
                                          <p:attrName>ppt_w</p:attrName>
                                        </p:attrNameLst>
                                      </p:cBhvr>
                                      <p:tavLst>
                                        <p:tav tm="0">
                                          <p:val>
                                            <p:fltVal val="0"/>
                                          </p:val>
                                        </p:tav>
                                        <p:tav tm="100000">
                                          <p:val>
                                            <p:strVal val="#ppt_w"/>
                                          </p:val>
                                        </p:tav>
                                      </p:tavLst>
                                    </p:anim>
                                    <p:anim calcmode="lin" valueType="num">
                                      <p:cBhvr>
                                        <p:cTn id="35" dur="1000" fill="hold"/>
                                        <p:tgtEl>
                                          <p:spTgt spid="299"/>
                                        </p:tgtEl>
                                        <p:attrNameLst>
                                          <p:attrName>ppt_h</p:attrName>
                                        </p:attrNameLst>
                                      </p:cBhvr>
                                      <p:tavLst>
                                        <p:tav tm="0">
                                          <p:val>
                                            <p:fltVal val="0"/>
                                          </p:val>
                                        </p:tav>
                                        <p:tav tm="100000">
                                          <p:val>
                                            <p:strVal val="#ppt_h"/>
                                          </p:val>
                                        </p:tav>
                                      </p:tavLst>
                                    </p:anim>
                                    <p:anim calcmode="lin" valueType="num">
                                      <p:cBhvr>
                                        <p:cTn id="36" dur="1000" fill="hold"/>
                                        <p:tgtEl>
                                          <p:spTgt spid="299"/>
                                        </p:tgtEl>
                                        <p:attrNameLst>
                                          <p:attrName>style.rotation</p:attrName>
                                        </p:attrNameLst>
                                      </p:cBhvr>
                                      <p:tavLst>
                                        <p:tav tm="0">
                                          <p:val>
                                            <p:fltVal val="90"/>
                                          </p:val>
                                        </p:tav>
                                        <p:tav tm="100000">
                                          <p:val>
                                            <p:fltVal val="0"/>
                                          </p:val>
                                        </p:tav>
                                      </p:tavLst>
                                    </p:anim>
                                    <p:animEffect transition="in" filter="fade">
                                      <p:cBhvr>
                                        <p:cTn id="37" dur="1000"/>
                                        <p:tgtEl>
                                          <p:spTgt spid="299"/>
                                        </p:tgtEl>
                                      </p:cBhvr>
                                    </p:animEffect>
                                  </p:childTnLst>
                                </p:cTn>
                              </p:par>
                              <p:par>
                                <p:cTn id="38" presetID="31" presetClass="entr" presetSubtype="0" fill="hold" nodeType="withEffect">
                                  <p:stCondLst>
                                    <p:cond delay="250"/>
                                  </p:stCondLst>
                                  <p:childTnLst>
                                    <p:set>
                                      <p:cBhvr>
                                        <p:cTn id="39" dur="1" fill="hold">
                                          <p:stCondLst>
                                            <p:cond delay="0"/>
                                          </p:stCondLst>
                                        </p:cTn>
                                        <p:tgtEl>
                                          <p:spTgt spid="296"/>
                                        </p:tgtEl>
                                        <p:attrNameLst>
                                          <p:attrName>style.visibility</p:attrName>
                                        </p:attrNameLst>
                                      </p:cBhvr>
                                      <p:to>
                                        <p:strVal val="visible"/>
                                      </p:to>
                                    </p:set>
                                    <p:anim calcmode="lin" valueType="num">
                                      <p:cBhvr>
                                        <p:cTn id="40" dur="1000" fill="hold"/>
                                        <p:tgtEl>
                                          <p:spTgt spid="296"/>
                                        </p:tgtEl>
                                        <p:attrNameLst>
                                          <p:attrName>ppt_w</p:attrName>
                                        </p:attrNameLst>
                                      </p:cBhvr>
                                      <p:tavLst>
                                        <p:tav tm="0">
                                          <p:val>
                                            <p:fltVal val="0"/>
                                          </p:val>
                                        </p:tav>
                                        <p:tav tm="100000">
                                          <p:val>
                                            <p:strVal val="#ppt_w"/>
                                          </p:val>
                                        </p:tav>
                                      </p:tavLst>
                                    </p:anim>
                                    <p:anim calcmode="lin" valueType="num">
                                      <p:cBhvr>
                                        <p:cTn id="41" dur="1000" fill="hold"/>
                                        <p:tgtEl>
                                          <p:spTgt spid="296"/>
                                        </p:tgtEl>
                                        <p:attrNameLst>
                                          <p:attrName>ppt_h</p:attrName>
                                        </p:attrNameLst>
                                      </p:cBhvr>
                                      <p:tavLst>
                                        <p:tav tm="0">
                                          <p:val>
                                            <p:fltVal val="0"/>
                                          </p:val>
                                        </p:tav>
                                        <p:tav tm="100000">
                                          <p:val>
                                            <p:strVal val="#ppt_h"/>
                                          </p:val>
                                        </p:tav>
                                      </p:tavLst>
                                    </p:anim>
                                    <p:anim calcmode="lin" valueType="num">
                                      <p:cBhvr>
                                        <p:cTn id="42" dur="1000" fill="hold"/>
                                        <p:tgtEl>
                                          <p:spTgt spid="296"/>
                                        </p:tgtEl>
                                        <p:attrNameLst>
                                          <p:attrName>style.rotation</p:attrName>
                                        </p:attrNameLst>
                                      </p:cBhvr>
                                      <p:tavLst>
                                        <p:tav tm="0">
                                          <p:val>
                                            <p:fltVal val="90"/>
                                          </p:val>
                                        </p:tav>
                                        <p:tav tm="100000">
                                          <p:val>
                                            <p:fltVal val="0"/>
                                          </p:val>
                                        </p:tav>
                                      </p:tavLst>
                                    </p:anim>
                                    <p:animEffect transition="in" filter="fade">
                                      <p:cBhvr>
                                        <p:cTn id="43" dur="1000"/>
                                        <p:tgtEl>
                                          <p:spTgt spid="296"/>
                                        </p:tgtEl>
                                      </p:cBhvr>
                                    </p:animEffect>
                                  </p:childTnLst>
                                </p:cTn>
                              </p:par>
                              <p:par>
                                <p:cTn id="44" presetID="31" presetClass="entr" presetSubtype="0" fill="hold" nodeType="withEffect">
                                  <p:stCondLst>
                                    <p:cond delay="250"/>
                                  </p:stCondLst>
                                  <p:childTnLst>
                                    <p:set>
                                      <p:cBhvr>
                                        <p:cTn id="45" dur="1" fill="hold">
                                          <p:stCondLst>
                                            <p:cond delay="0"/>
                                          </p:stCondLst>
                                        </p:cTn>
                                        <p:tgtEl>
                                          <p:spTgt spid="322"/>
                                        </p:tgtEl>
                                        <p:attrNameLst>
                                          <p:attrName>style.visibility</p:attrName>
                                        </p:attrNameLst>
                                      </p:cBhvr>
                                      <p:to>
                                        <p:strVal val="visible"/>
                                      </p:to>
                                    </p:set>
                                    <p:anim calcmode="lin" valueType="num">
                                      <p:cBhvr>
                                        <p:cTn id="46" dur="1000" fill="hold"/>
                                        <p:tgtEl>
                                          <p:spTgt spid="322"/>
                                        </p:tgtEl>
                                        <p:attrNameLst>
                                          <p:attrName>ppt_w</p:attrName>
                                        </p:attrNameLst>
                                      </p:cBhvr>
                                      <p:tavLst>
                                        <p:tav tm="0">
                                          <p:val>
                                            <p:fltVal val="0"/>
                                          </p:val>
                                        </p:tav>
                                        <p:tav tm="100000">
                                          <p:val>
                                            <p:strVal val="#ppt_w"/>
                                          </p:val>
                                        </p:tav>
                                      </p:tavLst>
                                    </p:anim>
                                    <p:anim calcmode="lin" valueType="num">
                                      <p:cBhvr>
                                        <p:cTn id="47" dur="1000" fill="hold"/>
                                        <p:tgtEl>
                                          <p:spTgt spid="322"/>
                                        </p:tgtEl>
                                        <p:attrNameLst>
                                          <p:attrName>ppt_h</p:attrName>
                                        </p:attrNameLst>
                                      </p:cBhvr>
                                      <p:tavLst>
                                        <p:tav tm="0">
                                          <p:val>
                                            <p:fltVal val="0"/>
                                          </p:val>
                                        </p:tav>
                                        <p:tav tm="100000">
                                          <p:val>
                                            <p:strVal val="#ppt_h"/>
                                          </p:val>
                                        </p:tav>
                                      </p:tavLst>
                                    </p:anim>
                                    <p:anim calcmode="lin" valueType="num">
                                      <p:cBhvr>
                                        <p:cTn id="48" dur="1000" fill="hold"/>
                                        <p:tgtEl>
                                          <p:spTgt spid="322"/>
                                        </p:tgtEl>
                                        <p:attrNameLst>
                                          <p:attrName>style.rotation</p:attrName>
                                        </p:attrNameLst>
                                      </p:cBhvr>
                                      <p:tavLst>
                                        <p:tav tm="0">
                                          <p:val>
                                            <p:fltVal val="90"/>
                                          </p:val>
                                        </p:tav>
                                        <p:tav tm="100000">
                                          <p:val>
                                            <p:fltVal val="0"/>
                                          </p:val>
                                        </p:tav>
                                      </p:tavLst>
                                    </p:anim>
                                    <p:animEffect transition="in" filter="fade">
                                      <p:cBhvr>
                                        <p:cTn id="49" dur="1000"/>
                                        <p:tgtEl>
                                          <p:spTgt spid="322"/>
                                        </p:tgtEl>
                                      </p:cBhvr>
                                    </p:animEffect>
                                  </p:childTnLst>
                                </p:cTn>
                              </p:par>
                              <p:par>
                                <p:cTn id="50" presetID="31" presetClass="entr" presetSubtype="0" fill="hold" nodeType="withEffect">
                                  <p:stCondLst>
                                    <p:cond delay="250"/>
                                  </p:stCondLst>
                                  <p:childTnLst>
                                    <p:set>
                                      <p:cBhvr>
                                        <p:cTn id="51" dur="1" fill="hold">
                                          <p:stCondLst>
                                            <p:cond delay="0"/>
                                          </p:stCondLst>
                                        </p:cTn>
                                        <p:tgtEl>
                                          <p:spTgt spid="325"/>
                                        </p:tgtEl>
                                        <p:attrNameLst>
                                          <p:attrName>style.visibility</p:attrName>
                                        </p:attrNameLst>
                                      </p:cBhvr>
                                      <p:to>
                                        <p:strVal val="visible"/>
                                      </p:to>
                                    </p:set>
                                    <p:anim calcmode="lin" valueType="num">
                                      <p:cBhvr>
                                        <p:cTn id="52" dur="1000" fill="hold"/>
                                        <p:tgtEl>
                                          <p:spTgt spid="325"/>
                                        </p:tgtEl>
                                        <p:attrNameLst>
                                          <p:attrName>ppt_w</p:attrName>
                                        </p:attrNameLst>
                                      </p:cBhvr>
                                      <p:tavLst>
                                        <p:tav tm="0">
                                          <p:val>
                                            <p:fltVal val="0"/>
                                          </p:val>
                                        </p:tav>
                                        <p:tav tm="100000">
                                          <p:val>
                                            <p:strVal val="#ppt_w"/>
                                          </p:val>
                                        </p:tav>
                                      </p:tavLst>
                                    </p:anim>
                                    <p:anim calcmode="lin" valueType="num">
                                      <p:cBhvr>
                                        <p:cTn id="53" dur="1000" fill="hold"/>
                                        <p:tgtEl>
                                          <p:spTgt spid="325"/>
                                        </p:tgtEl>
                                        <p:attrNameLst>
                                          <p:attrName>ppt_h</p:attrName>
                                        </p:attrNameLst>
                                      </p:cBhvr>
                                      <p:tavLst>
                                        <p:tav tm="0">
                                          <p:val>
                                            <p:fltVal val="0"/>
                                          </p:val>
                                        </p:tav>
                                        <p:tav tm="100000">
                                          <p:val>
                                            <p:strVal val="#ppt_h"/>
                                          </p:val>
                                        </p:tav>
                                      </p:tavLst>
                                    </p:anim>
                                    <p:anim calcmode="lin" valueType="num">
                                      <p:cBhvr>
                                        <p:cTn id="54" dur="1000" fill="hold"/>
                                        <p:tgtEl>
                                          <p:spTgt spid="325"/>
                                        </p:tgtEl>
                                        <p:attrNameLst>
                                          <p:attrName>style.rotation</p:attrName>
                                        </p:attrNameLst>
                                      </p:cBhvr>
                                      <p:tavLst>
                                        <p:tav tm="0">
                                          <p:val>
                                            <p:fltVal val="90"/>
                                          </p:val>
                                        </p:tav>
                                        <p:tav tm="100000">
                                          <p:val>
                                            <p:fltVal val="0"/>
                                          </p:val>
                                        </p:tav>
                                      </p:tavLst>
                                    </p:anim>
                                    <p:animEffect transition="in" filter="fade">
                                      <p:cBhvr>
                                        <p:cTn id="55" dur="1000"/>
                                        <p:tgtEl>
                                          <p:spTgt spid="325"/>
                                        </p:tgtEl>
                                      </p:cBhvr>
                                    </p:animEffect>
                                  </p:childTnLst>
                                </p:cTn>
                              </p:par>
                              <p:par>
                                <p:cTn id="56" presetID="31" presetClass="entr" presetSubtype="0" fill="hold" nodeType="withEffect">
                                  <p:stCondLst>
                                    <p:cond delay="250"/>
                                  </p:stCondLst>
                                  <p:childTnLst>
                                    <p:set>
                                      <p:cBhvr>
                                        <p:cTn id="57" dur="1" fill="hold">
                                          <p:stCondLst>
                                            <p:cond delay="0"/>
                                          </p:stCondLst>
                                        </p:cTn>
                                        <p:tgtEl>
                                          <p:spTgt spid="328"/>
                                        </p:tgtEl>
                                        <p:attrNameLst>
                                          <p:attrName>style.visibility</p:attrName>
                                        </p:attrNameLst>
                                      </p:cBhvr>
                                      <p:to>
                                        <p:strVal val="visible"/>
                                      </p:to>
                                    </p:set>
                                    <p:anim calcmode="lin" valueType="num">
                                      <p:cBhvr>
                                        <p:cTn id="58" dur="1000" fill="hold"/>
                                        <p:tgtEl>
                                          <p:spTgt spid="328"/>
                                        </p:tgtEl>
                                        <p:attrNameLst>
                                          <p:attrName>ppt_w</p:attrName>
                                        </p:attrNameLst>
                                      </p:cBhvr>
                                      <p:tavLst>
                                        <p:tav tm="0">
                                          <p:val>
                                            <p:fltVal val="0"/>
                                          </p:val>
                                        </p:tav>
                                        <p:tav tm="100000">
                                          <p:val>
                                            <p:strVal val="#ppt_w"/>
                                          </p:val>
                                        </p:tav>
                                      </p:tavLst>
                                    </p:anim>
                                    <p:anim calcmode="lin" valueType="num">
                                      <p:cBhvr>
                                        <p:cTn id="59" dur="1000" fill="hold"/>
                                        <p:tgtEl>
                                          <p:spTgt spid="328"/>
                                        </p:tgtEl>
                                        <p:attrNameLst>
                                          <p:attrName>ppt_h</p:attrName>
                                        </p:attrNameLst>
                                      </p:cBhvr>
                                      <p:tavLst>
                                        <p:tav tm="0">
                                          <p:val>
                                            <p:fltVal val="0"/>
                                          </p:val>
                                        </p:tav>
                                        <p:tav tm="100000">
                                          <p:val>
                                            <p:strVal val="#ppt_h"/>
                                          </p:val>
                                        </p:tav>
                                      </p:tavLst>
                                    </p:anim>
                                    <p:anim calcmode="lin" valueType="num">
                                      <p:cBhvr>
                                        <p:cTn id="60" dur="1000" fill="hold"/>
                                        <p:tgtEl>
                                          <p:spTgt spid="328"/>
                                        </p:tgtEl>
                                        <p:attrNameLst>
                                          <p:attrName>style.rotation</p:attrName>
                                        </p:attrNameLst>
                                      </p:cBhvr>
                                      <p:tavLst>
                                        <p:tav tm="0">
                                          <p:val>
                                            <p:fltVal val="90"/>
                                          </p:val>
                                        </p:tav>
                                        <p:tav tm="100000">
                                          <p:val>
                                            <p:fltVal val="0"/>
                                          </p:val>
                                        </p:tav>
                                      </p:tavLst>
                                    </p:anim>
                                    <p:animEffect transition="in" filter="fade">
                                      <p:cBhvr>
                                        <p:cTn id="61" dur="1000"/>
                                        <p:tgtEl>
                                          <p:spTgt spid="328"/>
                                        </p:tgtEl>
                                      </p:cBhvr>
                                    </p:animEffect>
                                  </p:childTnLst>
                                </p:cTn>
                              </p:par>
                              <p:par>
                                <p:cTn id="62" presetID="31" presetClass="entr" presetSubtype="0" fill="hold" nodeType="withEffect">
                                  <p:stCondLst>
                                    <p:cond delay="250"/>
                                  </p:stCondLst>
                                  <p:childTnLst>
                                    <p:set>
                                      <p:cBhvr>
                                        <p:cTn id="63" dur="1" fill="hold">
                                          <p:stCondLst>
                                            <p:cond delay="0"/>
                                          </p:stCondLst>
                                        </p:cTn>
                                        <p:tgtEl>
                                          <p:spTgt spid="278"/>
                                        </p:tgtEl>
                                        <p:attrNameLst>
                                          <p:attrName>style.visibility</p:attrName>
                                        </p:attrNameLst>
                                      </p:cBhvr>
                                      <p:to>
                                        <p:strVal val="visible"/>
                                      </p:to>
                                    </p:set>
                                    <p:anim calcmode="lin" valueType="num">
                                      <p:cBhvr>
                                        <p:cTn id="64" dur="1000" fill="hold"/>
                                        <p:tgtEl>
                                          <p:spTgt spid="278"/>
                                        </p:tgtEl>
                                        <p:attrNameLst>
                                          <p:attrName>ppt_w</p:attrName>
                                        </p:attrNameLst>
                                      </p:cBhvr>
                                      <p:tavLst>
                                        <p:tav tm="0">
                                          <p:val>
                                            <p:fltVal val="0"/>
                                          </p:val>
                                        </p:tav>
                                        <p:tav tm="100000">
                                          <p:val>
                                            <p:strVal val="#ppt_w"/>
                                          </p:val>
                                        </p:tav>
                                      </p:tavLst>
                                    </p:anim>
                                    <p:anim calcmode="lin" valueType="num">
                                      <p:cBhvr>
                                        <p:cTn id="65" dur="1000" fill="hold"/>
                                        <p:tgtEl>
                                          <p:spTgt spid="278"/>
                                        </p:tgtEl>
                                        <p:attrNameLst>
                                          <p:attrName>ppt_h</p:attrName>
                                        </p:attrNameLst>
                                      </p:cBhvr>
                                      <p:tavLst>
                                        <p:tav tm="0">
                                          <p:val>
                                            <p:fltVal val="0"/>
                                          </p:val>
                                        </p:tav>
                                        <p:tav tm="100000">
                                          <p:val>
                                            <p:strVal val="#ppt_h"/>
                                          </p:val>
                                        </p:tav>
                                      </p:tavLst>
                                    </p:anim>
                                    <p:anim calcmode="lin" valueType="num">
                                      <p:cBhvr>
                                        <p:cTn id="66" dur="1000" fill="hold"/>
                                        <p:tgtEl>
                                          <p:spTgt spid="278"/>
                                        </p:tgtEl>
                                        <p:attrNameLst>
                                          <p:attrName>style.rotation</p:attrName>
                                        </p:attrNameLst>
                                      </p:cBhvr>
                                      <p:tavLst>
                                        <p:tav tm="0">
                                          <p:val>
                                            <p:fltVal val="90"/>
                                          </p:val>
                                        </p:tav>
                                        <p:tav tm="100000">
                                          <p:val>
                                            <p:fltVal val="0"/>
                                          </p:val>
                                        </p:tav>
                                      </p:tavLst>
                                    </p:anim>
                                    <p:animEffect transition="in" filter="fade">
                                      <p:cBhvr>
                                        <p:cTn id="67" dur="1000"/>
                                        <p:tgtEl>
                                          <p:spTgt spid="278"/>
                                        </p:tgtEl>
                                      </p:cBhvr>
                                    </p:animEffect>
                                  </p:childTnLst>
                                </p:cTn>
                              </p:par>
                              <p:par>
                                <p:cTn id="68" presetID="31" presetClass="entr" presetSubtype="0" fill="hold" nodeType="withEffect">
                                  <p:stCondLst>
                                    <p:cond delay="250"/>
                                  </p:stCondLst>
                                  <p:childTnLst>
                                    <p:set>
                                      <p:cBhvr>
                                        <p:cTn id="69" dur="1" fill="hold">
                                          <p:stCondLst>
                                            <p:cond delay="0"/>
                                          </p:stCondLst>
                                        </p:cTn>
                                        <p:tgtEl>
                                          <p:spTgt spid="279"/>
                                        </p:tgtEl>
                                        <p:attrNameLst>
                                          <p:attrName>style.visibility</p:attrName>
                                        </p:attrNameLst>
                                      </p:cBhvr>
                                      <p:to>
                                        <p:strVal val="visible"/>
                                      </p:to>
                                    </p:set>
                                    <p:anim calcmode="lin" valueType="num">
                                      <p:cBhvr>
                                        <p:cTn id="70" dur="1000" fill="hold"/>
                                        <p:tgtEl>
                                          <p:spTgt spid="279"/>
                                        </p:tgtEl>
                                        <p:attrNameLst>
                                          <p:attrName>ppt_w</p:attrName>
                                        </p:attrNameLst>
                                      </p:cBhvr>
                                      <p:tavLst>
                                        <p:tav tm="0">
                                          <p:val>
                                            <p:fltVal val="0"/>
                                          </p:val>
                                        </p:tav>
                                        <p:tav tm="100000">
                                          <p:val>
                                            <p:strVal val="#ppt_w"/>
                                          </p:val>
                                        </p:tav>
                                      </p:tavLst>
                                    </p:anim>
                                    <p:anim calcmode="lin" valueType="num">
                                      <p:cBhvr>
                                        <p:cTn id="71" dur="1000" fill="hold"/>
                                        <p:tgtEl>
                                          <p:spTgt spid="279"/>
                                        </p:tgtEl>
                                        <p:attrNameLst>
                                          <p:attrName>ppt_h</p:attrName>
                                        </p:attrNameLst>
                                      </p:cBhvr>
                                      <p:tavLst>
                                        <p:tav tm="0">
                                          <p:val>
                                            <p:fltVal val="0"/>
                                          </p:val>
                                        </p:tav>
                                        <p:tav tm="100000">
                                          <p:val>
                                            <p:strVal val="#ppt_h"/>
                                          </p:val>
                                        </p:tav>
                                      </p:tavLst>
                                    </p:anim>
                                    <p:anim calcmode="lin" valueType="num">
                                      <p:cBhvr>
                                        <p:cTn id="72" dur="1000" fill="hold"/>
                                        <p:tgtEl>
                                          <p:spTgt spid="279"/>
                                        </p:tgtEl>
                                        <p:attrNameLst>
                                          <p:attrName>style.rotation</p:attrName>
                                        </p:attrNameLst>
                                      </p:cBhvr>
                                      <p:tavLst>
                                        <p:tav tm="0">
                                          <p:val>
                                            <p:fltVal val="90"/>
                                          </p:val>
                                        </p:tav>
                                        <p:tav tm="100000">
                                          <p:val>
                                            <p:fltVal val="0"/>
                                          </p:val>
                                        </p:tav>
                                      </p:tavLst>
                                    </p:anim>
                                    <p:animEffect transition="in" filter="fade">
                                      <p:cBhvr>
                                        <p:cTn id="73" dur="1000"/>
                                        <p:tgtEl>
                                          <p:spTgt spid="279"/>
                                        </p:tgtEl>
                                      </p:cBhvr>
                                    </p:animEffect>
                                  </p:childTnLst>
                                </p:cTn>
                              </p:par>
                              <p:par>
                                <p:cTn id="74" presetID="31" presetClass="entr" presetSubtype="0" fill="hold" nodeType="withEffect">
                                  <p:stCondLst>
                                    <p:cond delay="250"/>
                                  </p:stCondLst>
                                  <p:childTnLst>
                                    <p:set>
                                      <p:cBhvr>
                                        <p:cTn id="75" dur="1" fill="hold">
                                          <p:stCondLst>
                                            <p:cond delay="0"/>
                                          </p:stCondLst>
                                        </p:cTn>
                                        <p:tgtEl>
                                          <p:spTgt spid="282"/>
                                        </p:tgtEl>
                                        <p:attrNameLst>
                                          <p:attrName>style.visibility</p:attrName>
                                        </p:attrNameLst>
                                      </p:cBhvr>
                                      <p:to>
                                        <p:strVal val="visible"/>
                                      </p:to>
                                    </p:set>
                                    <p:anim calcmode="lin" valueType="num">
                                      <p:cBhvr>
                                        <p:cTn id="76" dur="1000" fill="hold"/>
                                        <p:tgtEl>
                                          <p:spTgt spid="282"/>
                                        </p:tgtEl>
                                        <p:attrNameLst>
                                          <p:attrName>ppt_w</p:attrName>
                                        </p:attrNameLst>
                                      </p:cBhvr>
                                      <p:tavLst>
                                        <p:tav tm="0">
                                          <p:val>
                                            <p:fltVal val="0"/>
                                          </p:val>
                                        </p:tav>
                                        <p:tav tm="100000">
                                          <p:val>
                                            <p:strVal val="#ppt_w"/>
                                          </p:val>
                                        </p:tav>
                                      </p:tavLst>
                                    </p:anim>
                                    <p:anim calcmode="lin" valueType="num">
                                      <p:cBhvr>
                                        <p:cTn id="77" dur="1000" fill="hold"/>
                                        <p:tgtEl>
                                          <p:spTgt spid="282"/>
                                        </p:tgtEl>
                                        <p:attrNameLst>
                                          <p:attrName>ppt_h</p:attrName>
                                        </p:attrNameLst>
                                      </p:cBhvr>
                                      <p:tavLst>
                                        <p:tav tm="0">
                                          <p:val>
                                            <p:fltVal val="0"/>
                                          </p:val>
                                        </p:tav>
                                        <p:tav tm="100000">
                                          <p:val>
                                            <p:strVal val="#ppt_h"/>
                                          </p:val>
                                        </p:tav>
                                      </p:tavLst>
                                    </p:anim>
                                    <p:anim calcmode="lin" valueType="num">
                                      <p:cBhvr>
                                        <p:cTn id="78" dur="1000" fill="hold"/>
                                        <p:tgtEl>
                                          <p:spTgt spid="282"/>
                                        </p:tgtEl>
                                        <p:attrNameLst>
                                          <p:attrName>style.rotation</p:attrName>
                                        </p:attrNameLst>
                                      </p:cBhvr>
                                      <p:tavLst>
                                        <p:tav tm="0">
                                          <p:val>
                                            <p:fltVal val="90"/>
                                          </p:val>
                                        </p:tav>
                                        <p:tav tm="100000">
                                          <p:val>
                                            <p:fltVal val="0"/>
                                          </p:val>
                                        </p:tav>
                                      </p:tavLst>
                                    </p:anim>
                                    <p:animEffect transition="in" filter="fade">
                                      <p:cBhvr>
                                        <p:cTn id="79" dur="1000"/>
                                        <p:tgtEl>
                                          <p:spTgt spid="282"/>
                                        </p:tgtEl>
                                      </p:cBhvr>
                                    </p:animEffect>
                                  </p:childTnLst>
                                </p:cTn>
                              </p:par>
                              <p:par>
                                <p:cTn id="80" presetID="31" presetClass="entr" presetSubtype="0" fill="hold" nodeType="withEffect">
                                  <p:stCondLst>
                                    <p:cond delay="250"/>
                                  </p:stCondLst>
                                  <p:childTnLst>
                                    <p:set>
                                      <p:cBhvr>
                                        <p:cTn id="81" dur="1" fill="hold">
                                          <p:stCondLst>
                                            <p:cond delay="0"/>
                                          </p:stCondLst>
                                        </p:cTn>
                                        <p:tgtEl>
                                          <p:spTgt spid="285"/>
                                        </p:tgtEl>
                                        <p:attrNameLst>
                                          <p:attrName>style.visibility</p:attrName>
                                        </p:attrNameLst>
                                      </p:cBhvr>
                                      <p:to>
                                        <p:strVal val="visible"/>
                                      </p:to>
                                    </p:set>
                                    <p:anim calcmode="lin" valueType="num">
                                      <p:cBhvr>
                                        <p:cTn id="82" dur="1000" fill="hold"/>
                                        <p:tgtEl>
                                          <p:spTgt spid="285"/>
                                        </p:tgtEl>
                                        <p:attrNameLst>
                                          <p:attrName>ppt_w</p:attrName>
                                        </p:attrNameLst>
                                      </p:cBhvr>
                                      <p:tavLst>
                                        <p:tav tm="0">
                                          <p:val>
                                            <p:fltVal val="0"/>
                                          </p:val>
                                        </p:tav>
                                        <p:tav tm="100000">
                                          <p:val>
                                            <p:strVal val="#ppt_w"/>
                                          </p:val>
                                        </p:tav>
                                      </p:tavLst>
                                    </p:anim>
                                    <p:anim calcmode="lin" valueType="num">
                                      <p:cBhvr>
                                        <p:cTn id="83" dur="1000" fill="hold"/>
                                        <p:tgtEl>
                                          <p:spTgt spid="285"/>
                                        </p:tgtEl>
                                        <p:attrNameLst>
                                          <p:attrName>ppt_h</p:attrName>
                                        </p:attrNameLst>
                                      </p:cBhvr>
                                      <p:tavLst>
                                        <p:tav tm="0">
                                          <p:val>
                                            <p:fltVal val="0"/>
                                          </p:val>
                                        </p:tav>
                                        <p:tav tm="100000">
                                          <p:val>
                                            <p:strVal val="#ppt_h"/>
                                          </p:val>
                                        </p:tav>
                                      </p:tavLst>
                                    </p:anim>
                                    <p:anim calcmode="lin" valueType="num">
                                      <p:cBhvr>
                                        <p:cTn id="84" dur="1000" fill="hold"/>
                                        <p:tgtEl>
                                          <p:spTgt spid="285"/>
                                        </p:tgtEl>
                                        <p:attrNameLst>
                                          <p:attrName>style.rotation</p:attrName>
                                        </p:attrNameLst>
                                      </p:cBhvr>
                                      <p:tavLst>
                                        <p:tav tm="0">
                                          <p:val>
                                            <p:fltVal val="90"/>
                                          </p:val>
                                        </p:tav>
                                        <p:tav tm="100000">
                                          <p:val>
                                            <p:fltVal val="0"/>
                                          </p:val>
                                        </p:tav>
                                      </p:tavLst>
                                    </p:anim>
                                    <p:animEffect transition="in" filter="fade">
                                      <p:cBhvr>
                                        <p:cTn id="85" dur="1000"/>
                                        <p:tgtEl>
                                          <p:spTgt spid="285"/>
                                        </p:tgtEl>
                                      </p:cBhvr>
                                    </p:animEffect>
                                  </p:childTnLst>
                                </p:cTn>
                              </p:par>
                              <p:par>
                                <p:cTn id="86" presetID="31" presetClass="entr" presetSubtype="0" fill="hold" nodeType="withEffect">
                                  <p:stCondLst>
                                    <p:cond delay="250"/>
                                  </p:stCondLst>
                                  <p:childTnLst>
                                    <p:set>
                                      <p:cBhvr>
                                        <p:cTn id="87" dur="1" fill="hold">
                                          <p:stCondLst>
                                            <p:cond delay="0"/>
                                          </p:stCondLst>
                                        </p:cTn>
                                        <p:tgtEl>
                                          <p:spTgt spid="317"/>
                                        </p:tgtEl>
                                        <p:attrNameLst>
                                          <p:attrName>style.visibility</p:attrName>
                                        </p:attrNameLst>
                                      </p:cBhvr>
                                      <p:to>
                                        <p:strVal val="visible"/>
                                      </p:to>
                                    </p:set>
                                    <p:anim calcmode="lin" valueType="num">
                                      <p:cBhvr>
                                        <p:cTn id="88" dur="1000" fill="hold"/>
                                        <p:tgtEl>
                                          <p:spTgt spid="317"/>
                                        </p:tgtEl>
                                        <p:attrNameLst>
                                          <p:attrName>ppt_w</p:attrName>
                                        </p:attrNameLst>
                                      </p:cBhvr>
                                      <p:tavLst>
                                        <p:tav tm="0">
                                          <p:val>
                                            <p:fltVal val="0"/>
                                          </p:val>
                                        </p:tav>
                                        <p:tav tm="100000">
                                          <p:val>
                                            <p:strVal val="#ppt_w"/>
                                          </p:val>
                                        </p:tav>
                                      </p:tavLst>
                                    </p:anim>
                                    <p:anim calcmode="lin" valueType="num">
                                      <p:cBhvr>
                                        <p:cTn id="89" dur="1000" fill="hold"/>
                                        <p:tgtEl>
                                          <p:spTgt spid="317"/>
                                        </p:tgtEl>
                                        <p:attrNameLst>
                                          <p:attrName>ppt_h</p:attrName>
                                        </p:attrNameLst>
                                      </p:cBhvr>
                                      <p:tavLst>
                                        <p:tav tm="0">
                                          <p:val>
                                            <p:fltVal val="0"/>
                                          </p:val>
                                        </p:tav>
                                        <p:tav tm="100000">
                                          <p:val>
                                            <p:strVal val="#ppt_h"/>
                                          </p:val>
                                        </p:tav>
                                      </p:tavLst>
                                    </p:anim>
                                    <p:anim calcmode="lin" valueType="num">
                                      <p:cBhvr>
                                        <p:cTn id="90" dur="1000" fill="hold"/>
                                        <p:tgtEl>
                                          <p:spTgt spid="317"/>
                                        </p:tgtEl>
                                        <p:attrNameLst>
                                          <p:attrName>style.rotation</p:attrName>
                                        </p:attrNameLst>
                                      </p:cBhvr>
                                      <p:tavLst>
                                        <p:tav tm="0">
                                          <p:val>
                                            <p:fltVal val="90"/>
                                          </p:val>
                                        </p:tav>
                                        <p:tav tm="100000">
                                          <p:val>
                                            <p:fltVal val="0"/>
                                          </p:val>
                                        </p:tav>
                                      </p:tavLst>
                                    </p:anim>
                                    <p:animEffect transition="in" filter="fade">
                                      <p:cBhvr>
                                        <p:cTn id="91" dur="1000"/>
                                        <p:tgtEl>
                                          <p:spTgt spid="317"/>
                                        </p:tgtEl>
                                      </p:cBhvr>
                                    </p:animEffect>
                                  </p:childTnLst>
                                </p:cTn>
                              </p:par>
                              <p:par>
                                <p:cTn id="92" presetID="31" presetClass="entr" presetSubtype="0" fill="hold" nodeType="withEffect">
                                  <p:stCondLst>
                                    <p:cond delay="250"/>
                                  </p:stCondLst>
                                  <p:childTnLst>
                                    <p:set>
                                      <p:cBhvr>
                                        <p:cTn id="93" dur="1" fill="hold">
                                          <p:stCondLst>
                                            <p:cond delay="0"/>
                                          </p:stCondLst>
                                        </p:cTn>
                                        <p:tgtEl>
                                          <p:spTgt spid="307"/>
                                        </p:tgtEl>
                                        <p:attrNameLst>
                                          <p:attrName>style.visibility</p:attrName>
                                        </p:attrNameLst>
                                      </p:cBhvr>
                                      <p:to>
                                        <p:strVal val="visible"/>
                                      </p:to>
                                    </p:set>
                                    <p:anim calcmode="lin" valueType="num">
                                      <p:cBhvr>
                                        <p:cTn id="94" dur="1000" fill="hold"/>
                                        <p:tgtEl>
                                          <p:spTgt spid="307"/>
                                        </p:tgtEl>
                                        <p:attrNameLst>
                                          <p:attrName>ppt_w</p:attrName>
                                        </p:attrNameLst>
                                      </p:cBhvr>
                                      <p:tavLst>
                                        <p:tav tm="0">
                                          <p:val>
                                            <p:fltVal val="0"/>
                                          </p:val>
                                        </p:tav>
                                        <p:tav tm="100000">
                                          <p:val>
                                            <p:strVal val="#ppt_w"/>
                                          </p:val>
                                        </p:tav>
                                      </p:tavLst>
                                    </p:anim>
                                    <p:anim calcmode="lin" valueType="num">
                                      <p:cBhvr>
                                        <p:cTn id="95" dur="1000" fill="hold"/>
                                        <p:tgtEl>
                                          <p:spTgt spid="307"/>
                                        </p:tgtEl>
                                        <p:attrNameLst>
                                          <p:attrName>ppt_h</p:attrName>
                                        </p:attrNameLst>
                                      </p:cBhvr>
                                      <p:tavLst>
                                        <p:tav tm="0">
                                          <p:val>
                                            <p:fltVal val="0"/>
                                          </p:val>
                                        </p:tav>
                                        <p:tav tm="100000">
                                          <p:val>
                                            <p:strVal val="#ppt_h"/>
                                          </p:val>
                                        </p:tav>
                                      </p:tavLst>
                                    </p:anim>
                                    <p:anim calcmode="lin" valueType="num">
                                      <p:cBhvr>
                                        <p:cTn id="96" dur="1000" fill="hold"/>
                                        <p:tgtEl>
                                          <p:spTgt spid="307"/>
                                        </p:tgtEl>
                                        <p:attrNameLst>
                                          <p:attrName>style.rotation</p:attrName>
                                        </p:attrNameLst>
                                      </p:cBhvr>
                                      <p:tavLst>
                                        <p:tav tm="0">
                                          <p:val>
                                            <p:fltVal val="90"/>
                                          </p:val>
                                        </p:tav>
                                        <p:tav tm="100000">
                                          <p:val>
                                            <p:fltVal val="0"/>
                                          </p:val>
                                        </p:tav>
                                      </p:tavLst>
                                    </p:anim>
                                    <p:animEffect transition="in" filter="fade">
                                      <p:cBhvr>
                                        <p:cTn id="97" dur="1000"/>
                                        <p:tgtEl>
                                          <p:spTgt spid="307"/>
                                        </p:tgtEl>
                                      </p:cBhvr>
                                    </p:animEffect>
                                  </p:childTnLst>
                                </p:cTn>
                              </p:par>
                              <p:par>
                                <p:cTn id="98" presetID="31" presetClass="entr" presetSubtype="0" fill="hold" nodeType="withEffect">
                                  <p:stCondLst>
                                    <p:cond delay="250"/>
                                  </p:stCondLst>
                                  <p:childTnLst>
                                    <p:set>
                                      <p:cBhvr>
                                        <p:cTn id="99" dur="1" fill="hold">
                                          <p:stCondLst>
                                            <p:cond delay="0"/>
                                          </p:stCondLst>
                                        </p:cTn>
                                        <p:tgtEl>
                                          <p:spTgt spid="314"/>
                                        </p:tgtEl>
                                        <p:attrNameLst>
                                          <p:attrName>style.visibility</p:attrName>
                                        </p:attrNameLst>
                                      </p:cBhvr>
                                      <p:to>
                                        <p:strVal val="visible"/>
                                      </p:to>
                                    </p:set>
                                    <p:anim calcmode="lin" valueType="num">
                                      <p:cBhvr>
                                        <p:cTn id="100" dur="1000" fill="hold"/>
                                        <p:tgtEl>
                                          <p:spTgt spid="314"/>
                                        </p:tgtEl>
                                        <p:attrNameLst>
                                          <p:attrName>ppt_w</p:attrName>
                                        </p:attrNameLst>
                                      </p:cBhvr>
                                      <p:tavLst>
                                        <p:tav tm="0">
                                          <p:val>
                                            <p:fltVal val="0"/>
                                          </p:val>
                                        </p:tav>
                                        <p:tav tm="100000">
                                          <p:val>
                                            <p:strVal val="#ppt_w"/>
                                          </p:val>
                                        </p:tav>
                                      </p:tavLst>
                                    </p:anim>
                                    <p:anim calcmode="lin" valueType="num">
                                      <p:cBhvr>
                                        <p:cTn id="101" dur="1000" fill="hold"/>
                                        <p:tgtEl>
                                          <p:spTgt spid="314"/>
                                        </p:tgtEl>
                                        <p:attrNameLst>
                                          <p:attrName>ppt_h</p:attrName>
                                        </p:attrNameLst>
                                      </p:cBhvr>
                                      <p:tavLst>
                                        <p:tav tm="0">
                                          <p:val>
                                            <p:fltVal val="0"/>
                                          </p:val>
                                        </p:tav>
                                        <p:tav tm="100000">
                                          <p:val>
                                            <p:strVal val="#ppt_h"/>
                                          </p:val>
                                        </p:tav>
                                      </p:tavLst>
                                    </p:anim>
                                    <p:anim calcmode="lin" valueType="num">
                                      <p:cBhvr>
                                        <p:cTn id="102" dur="1000" fill="hold"/>
                                        <p:tgtEl>
                                          <p:spTgt spid="314"/>
                                        </p:tgtEl>
                                        <p:attrNameLst>
                                          <p:attrName>style.rotation</p:attrName>
                                        </p:attrNameLst>
                                      </p:cBhvr>
                                      <p:tavLst>
                                        <p:tav tm="0">
                                          <p:val>
                                            <p:fltVal val="90"/>
                                          </p:val>
                                        </p:tav>
                                        <p:tav tm="100000">
                                          <p:val>
                                            <p:fltVal val="0"/>
                                          </p:val>
                                        </p:tav>
                                      </p:tavLst>
                                    </p:anim>
                                    <p:animEffect transition="in" filter="fade">
                                      <p:cBhvr>
                                        <p:cTn id="103" dur="1000"/>
                                        <p:tgtEl>
                                          <p:spTgt spid="314"/>
                                        </p:tgtEl>
                                      </p:cBhvr>
                                    </p:animEffect>
                                  </p:childTnLst>
                                </p:cTn>
                              </p:par>
                              <p:par>
                                <p:cTn id="104" presetID="53" presetClass="entr" presetSubtype="16" fill="hold" grpId="0" nodeType="withEffect">
                                  <p:stCondLst>
                                    <p:cond delay="750"/>
                                  </p:stCondLst>
                                  <p:childTnLst>
                                    <p:set>
                                      <p:cBhvr>
                                        <p:cTn id="105" dur="1" fill="hold">
                                          <p:stCondLst>
                                            <p:cond delay="0"/>
                                          </p:stCondLst>
                                        </p:cTn>
                                        <p:tgtEl>
                                          <p:spTgt spid="250"/>
                                        </p:tgtEl>
                                        <p:attrNameLst>
                                          <p:attrName>style.visibility</p:attrName>
                                        </p:attrNameLst>
                                      </p:cBhvr>
                                      <p:to>
                                        <p:strVal val="visible"/>
                                      </p:to>
                                    </p:set>
                                    <p:anim calcmode="lin" valueType="num">
                                      <p:cBhvr>
                                        <p:cTn id="106" dur="750" fill="hold"/>
                                        <p:tgtEl>
                                          <p:spTgt spid="250"/>
                                        </p:tgtEl>
                                        <p:attrNameLst>
                                          <p:attrName>ppt_w</p:attrName>
                                        </p:attrNameLst>
                                      </p:cBhvr>
                                      <p:tavLst>
                                        <p:tav tm="0">
                                          <p:val>
                                            <p:fltVal val="0"/>
                                          </p:val>
                                        </p:tav>
                                        <p:tav tm="100000">
                                          <p:val>
                                            <p:strVal val="#ppt_w"/>
                                          </p:val>
                                        </p:tav>
                                      </p:tavLst>
                                    </p:anim>
                                    <p:anim calcmode="lin" valueType="num">
                                      <p:cBhvr>
                                        <p:cTn id="107" dur="750" fill="hold"/>
                                        <p:tgtEl>
                                          <p:spTgt spid="250"/>
                                        </p:tgtEl>
                                        <p:attrNameLst>
                                          <p:attrName>ppt_h</p:attrName>
                                        </p:attrNameLst>
                                      </p:cBhvr>
                                      <p:tavLst>
                                        <p:tav tm="0">
                                          <p:val>
                                            <p:fltVal val="0"/>
                                          </p:val>
                                        </p:tav>
                                        <p:tav tm="100000">
                                          <p:val>
                                            <p:strVal val="#ppt_h"/>
                                          </p:val>
                                        </p:tav>
                                      </p:tavLst>
                                    </p:anim>
                                    <p:animEffect transition="in" filter="fade">
                                      <p:cBhvr>
                                        <p:cTn id="108" dur="750"/>
                                        <p:tgtEl>
                                          <p:spTgt spid="250"/>
                                        </p:tgtEl>
                                      </p:cBhvr>
                                    </p:animEffect>
                                  </p:childTnLst>
                                </p:cTn>
                              </p:par>
                              <p:par>
                                <p:cTn id="109" presetID="53" presetClass="entr" presetSubtype="16" fill="hold" grpId="0" nodeType="withEffect">
                                  <p:stCondLst>
                                    <p:cond delay="750"/>
                                  </p:stCondLst>
                                  <p:childTnLst>
                                    <p:set>
                                      <p:cBhvr>
                                        <p:cTn id="110" dur="1" fill="hold">
                                          <p:stCondLst>
                                            <p:cond delay="0"/>
                                          </p:stCondLst>
                                        </p:cTn>
                                        <p:tgtEl>
                                          <p:spTgt spid="264"/>
                                        </p:tgtEl>
                                        <p:attrNameLst>
                                          <p:attrName>style.visibility</p:attrName>
                                        </p:attrNameLst>
                                      </p:cBhvr>
                                      <p:to>
                                        <p:strVal val="visible"/>
                                      </p:to>
                                    </p:set>
                                    <p:anim calcmode="lin" valueType="num">
                                      <p:cBhvr>
                                        <p:cTn id="111" dur="750" fill="hold"/>
                                        <p:tgtEl>
                                          <p:spTgt spid="264"/>
                                        </p:tgtEl>
                                        <p:attrNameLst>
                                          <p:attrName>ppt_w</p:attrName>
                                        </p:attrNameLst>
                                      </p:cBhvr>
                                      <p:tavLst>
                                        <p:tav tm="0">
                                          <p:val>
                                            <p:fltVal val="0"/>
                                          </p:val>
                                        </p:tav>
                                        <p:tav tm="100000">
                                          <p:val>
                                            <p:strVal val="#ppt_w"/>
                                          </p:val>
                                        </p:tav>
                                      </p:tavLst>
                                    </p:anim>
                                    <p:anim calcmode="lin" valueType="num">
                                      <p:cBhvr>
                                        <p:cTn id="112" dur="750" fill="hold"/>
                                        <p:tgtEl>
                                          <p:spTgt spid="264"/>
                                        </p:tgtEl>
                                        <p:attrNameLst>
                                          <p:attrName>ppt_h</p:attrName>
                                        </p:attrNameLst>
                                      </p:cBhvr>
                                      <p:tavLst>
                                        <p:tav tm="0">
                                          <p:val>
                                            <p:fltVal val="0"/>
                                          </p:val>
                                        </p:tav>
                                        <p:tav tm="100000">
                                          <p:val>
                                            <p:strVal val="#ppt_h"/>
                                          </p:val>
                                        </p:tav>
                                      </p:tavLst>
                                    </p:anim>
                                    <p:animEffect transition="in" filter="fade">
                                      <p:cBhvr>
                                        <p:cTn id="113" dur="750"/>
                                        <p:tgtEl>
                                          <p:spTgt spid="264"/>
                                        </p:tgtEl>
                                      </p:cBhvr>
                                    </p:animEffect>
                                  </p:childTnLst>
                                </p:cTn>
                              </p:par>
                              <p:par>
                                <p:cTn id="114" presetID="53" presetClass="entr" presetSubtype="16" fill="hold" grpId="0" nodeType="withEffect">
                                  <p:stCondLst>
                                    <p:cond delay="750"/>
                                  </p:stCondLst>
                                  <p:childTnLst>
                                    <p:set>
                                      <p:cBhvr>
                                        <p:cTn id="115" dur="1" fill="hold">
                                          <p:stCondLst>
                                            <p:cond delay="0"/>
                                          </p:stCondLst>
                                        </p:cTn>
                                        <p:tgtEl>
                                          <p:spTgt spid="236"/>
                                        </p:tgtEl>
                                        <p:attrNameLst>
                                          <p:attrName>style.visibility</p:attrName>
                                        </p:attrNameLst>
                                      </p:cBhvr>
                                      <p:to>
                                        <p:strVal val="visible"/>
                                      </p:to>
                                    </p:set>
                                    <p:anim calcmode="lin" valueType="num">
                                      <p:cBhvr>
                                        <p:cTn id="116" dur="750" fill="hold"/>
                                        <p:tgtEl>
                                          <p:spTgt spid="236"/>
                                        </p:tgtEl>
                                        <p:attrNameLst>
                                          <p:attrName>ppt_w</p:attrName>
                                        </p:attrNameLst>
                                      </p:cBhvr>
                                      <p:tavLst>
                                        <p:tav tm="0">
                                          <p:val>
                                            <p:fltVal val="0"/>
                                          </p:val>
                                        </p:tav>
                                        <p:tav tm="100000">
                                          <p:val>
                                            <p:strVal val="#ppt_w"/>
                                          </p:val>
                                        </p:tav>
                                      </p:tavLst>
                                    </p:anim>
                                    <p:anim calcmode="lin" valueType="num">
                                      <p:cBhvr>
                                        <p:cTn id="117" dur="750" fill="hold"/>
                                        <p:tgtEl>
                                          <p:spTgt spid="236"/>
                                        </p:tgtEl>
                                        <p:attrNameLst>
                                          <p:attrName>ppt_h</p:attrName>
                                        </p:attrNameLst>
                                      </p:cBhvr>
                                      <p:tavLst>
                                        <p:tav tm="0">
                                          <p:val>
                                            <p:fltVal val="0"/>
                                          </p:val>
                                        </p:tav>
                                        <p:tav tm="100000">
                                          <p:val>
                                            <p:strVal val="#ppt_h"/>
                                          </p:val>
                                        </p:tav>
                                      </p:tavLst>
                                    </p:anim>
                                    <p:animEffect transition="in" filter="fade">
                                      <p:cBhvr>
                                        <p:cTn id="118" dur="750"/>
                                        <p:tgtEl>
                                          <p:spTgt spid="236"/>
                                        </p:tgtEl>
                                      </p:cBhvr>
                                    </p:animEffect>
                                  </p:childTnLst>
                                </p:cTn>
                              </p:par>
                              <p:par>
                                <p:cTn id="119" presetID="53" presetClass="entr" presetSubtype="16" fill="hold" grpId="0" nodeType="withEffect">
                                  <p:stCondLst>
                                    <p:cond delay="750"/>
                                  </p:stCondLst>
                                  <p:childTnLst>
                                    <p:set>
                                      <p:cBhvr>
                                        <p:cTn id="120" dur="1" fill="hold">
                                          <p:stCondLst>
                                            <p:cond delay="0"/>
                                          </p:stCondLst>
                                        </p:cTn>
                                        <p:tgtEl>
                                          <p:spTgt spid="254"/>
                                        </p:tgtEl>
                                        <p:attrNameLst>
                                          <p:attrName>style.visibility</p:attrName>
                                        </p:attrNameLst>
                                      </p:cBhvr>
                                      <p:to>
                                        <p:strVal val="visible"/>
                                      </p:to>
                                    </p:set>
                                    <p:anim calcmode="lin" valueType="num">
                                      <p:cBhvr>
                                        <p:cTn id="121" dur="750" fill="hold"/>
                                        <p:tgtEl>
                                          <p:spTgt spid="254"/>
                                        </p:tgtEl>
                                        <p:attrNameLst>
                                          <p:attrName>ppt_w</p:attrName>
                                        </p:attrNameLst>
                                      </p:cBhvr>
                                      <p:tavLst>
                                        <p:tav tm="0">
                                          <p:val>
                                            <p:fltVal val="0"/>
                                          </p:val>
                                        </p:tav>
                                        <p:tav tm="100000">
                                          <p:val>
                                            <p:strVal val="#ppt_w"/>
                                          </p:val>
                                        </p:tav>
                                      </p:tavLst>
                                    </p:anim>
                                    <p:anim calcmode="lin" valueType="num">
                                      <p:cBhvr>
                                        <p:cTn id="122" dur="750" fill="hold"/>
                                        <p:tgtEl>
                                          <p:spTgt spid="254"/>
                                        </p:tgtEl>
                                        <p:attrNameLst>
                                          <p:attrName>ppt_h</p:attrName>
                                        </p:attrNameLst>
                                      </p:cBhvr>
                                      <p:tavLst>
                                        <p:tav tm="0">
                                          <p:val>
                                            <p:fltVal val="0"/>
                                          </p:val>
                                        </p:tav>
                                        <p:tav tm="100000">
                                          <p:val>
                                            <p:strVal val="#ppt_h"/>
                                          </p:val>
                                        </p:tav>
                                      </p:tavLst>
                                    </p:anim>
                                    <p:animEffect transition="in" filter="fade">
                                      <p:cBhvr>
                                        <p:cTn id="123" dur="750"/>
                                        <p:tgtEl>
                                          <p:spTgt spid="254"/>
                                        </p:tgtEl>
                                      </p:cBhvr>
                                    </p:animEffect>
                                  </p:childTnLst>
                                </p:cTn>
                              </p:par>
                              <p:par>
                                <p:cTn id="124" presetID="53" presetClass="entr" presetSubtype="16" fill="hold" grpId="0" nodeType="withEffect">
                                  <p:stCondLst>
                                    <p:cond delay="750"/>
                                  </p:stCondLst>
                                  <p:childTnLst>
                                    <p:set>
                                      <p:cBhvr>
                                        <p:cTn id="125" dur="1" fill="hold">
                                          <p:stCondLst>
                                            <p:cond delay="0"/>
                                          </p:stCondLst>
                                        </p:cTn>
                                        <p:tgtEl>
                                          <p:spTgt spid="259"/>
                                        </p:tgtEl>
                                        <p:attrNameLst>
                                          <p:attrName>style.visibility</p:attrName>
                                        </p:attrNameLst>
                                      </p:cBhvr>
                                      <p:to>
                                        <p:strVal val="visible"/>
                                      </p:to>
                                    </p:set>
                                    <p:anim calcmode="lin" valueType="num">
                                      <p:cBhvr>
                                        <p:cTn id="126" dur="750" fill="hold"/>
                                        <p:tgtEl>
                                          <p:spTgt spid="259"/>
                                        </p:tgtEl>
                                        <p:attrNameLst>
                                          <p:attrName>ppt_w</p:attrName>
                                        </p:attrNameLst>
                                      </p:cBhvr>
                                      <p:tavLst>
                                        <p:tav tm="0">
                                          <p:val>
                                            <p:fltVal val="0"/>
                                          </p:val>
                                        </p:tav>
                                        <p:tav tm="100000">
                                          <p:val>
                                            <p:strVal val="#ppt_w"/>
                                          </p:val>
                                        </p:tav>
                                      </p:tavLst>
                                    </p:anim>
                                    <p:anim calcmode="lin" valueType="num">
                                      <p:cBhvr>
                                        <p:cTn id="127" dur="750" fill="hold"/>
                                        <p:tgtEl>
                                          <p:spTgt spid="259"/>
                                        </p:tgtEl>
                                        <p:attrNameLst>
                                          <p:attrName>ppt_h</p:attrName>
                                        </p:attrNameLst>
                                      </p:cBhvr>
                                      <p:tavLst>
                                        <p:tav tm="0">
                                          <p:val>
                                            <p:fltVal val="0"/>
                                          </p:val>
                                        </p:tav>
                                        <p:tav tm="100000">
                                          <p:val>
                                            <p:strVal val="#ppt_h"/>
                                          </p:val>
                                        </p:tav>
                                      </p:tavLst>
                                    </p:anim>
                                    <p:animEffect transition="in" filter="fade">
                                      <p:cBhvr>
                                        <p:cTn id="128" dur="750"/>
                                        <p:tgtEl>
                                          <p:spTgt spid="259"/>
                                        </p:tgtEl>
                                      </p:cBhvr>
                                    </p:animEffect>
                                  </p:childTnLst>
                                </p:cTn>
                              </p:par>
                              <p:par>
                                <p:cTn id="129" presetID="53" presetClass="entr" presetSubtype="16" fill="hold" grpId="0" nodeType="withEffect">
                                  <p:stCondLst>
                                    <p:cond delay="750"/>
                                  </p:stCondLst>
                                  <p:childTnLst>
                                    <p:set>
                                      <p:cBhvr>
                                        <p:cTn id="130" dur="1" fill="hold">
                                          <p:stCondLst>
                                            <p:cond delay="0"/>
                                          </p:stCondLst>
                                        </p:cTn>
                                        <p:tgtEl>
                                          <p:spTgt spid="237"/>
                                        </p:tgtEl>
                                        <p:attrNameLst>
                                          <p:attrName>style.visibility</p:attrName>
                                        </p:attrNameLst>
                                      </p:cBhvr>
                                      <p:to>
                                        <p:strVal val="visible"/>
                                      </p:to>
                                    </p:set>
                                    <p:anim calcmode="lin" valueType="num">
                                      <p:cBhvr>
                                        <p:cTn id="131" dur="750" fill="hold"/>
                                        <p:tgtEl>
                                          <p:spTgt spid="237"/>
                                        </p:tgtEl>
                                        <p:attrNameLst>
                                          <p:attrName>ppt_w</p:attrName>
                                        </p:attrNameLst>
                                      </p:cBhvr>
                                      <p:tavLst>
                                        <p:tav tm="0">
                                          <p:val>
                                            <p:fltVal val="0"/>
                                          </p:val>
                                        </p:tav>
                                        <p:tav tm="100000">
                                          <p:val>
                                            <p:strVal val="#ppt_w"/>
                                          </p:val>
                                        </p:tav>
                                      </p:tavLst>
                                    </p:anim>
                                    <p:anim calcmode="lin" valueType="num">
                                      <p:cBhvr>
                                        <p:cTn id="132" dur="750" fill="hold"/>
                                        <p:tgtEl>
                                          <p:spTgt spid="237"/>
                                        </p:tgtEl>
                                        <p:attrNameLst>
                                          <p:attrName>ppt_h</p:attrName>
                                        </p:attrNameLst>
                                      </p:cBhvr>
                                      <p:tavLst>
                                        <p:tav tm="0">
                                          <p:val>
                                            <p:fltVal val="0"/>
                                          </p:val>
                                        </p:tav>
                                        <p:tav tm="100000">
                                          <p:val>
                                            <p:strVal val="#ppt_h"/>
                                          </p:val>
                                        </p:tav>
                                      </p:tavLst>
                                    </p:anim>
                                    <p:animEffect transition="in" filter="fade">
                                      <p:cBhvr>
                                        <p:cTn id="133" dur="750"/>
                                        <p:tgtEl>
                                          <p:spTgt spid="237"/>
                                        </p:tgtEl>
                                      </p:cBhvr>
                                    </p:animEffect>
                                  </p:childTnLst>
                                </p:cTn>
                              </p:par>
                              <p:par>
                                <p:cTn id="134" presetID="53" presetClass="entr" presetSubtype="16" fill="hold" grpId="0" nodeType="withEffect">
                                  <p:stCondLst>
                                    <p:cond delay="750"/>
                                  </p:stCondLst>
                                  <p:childTnLst>
                                    <p:set>
                                      <p:cBhvr>
                                        <p:cTn id="135" dur="1" fill="hold">
                                          <p:stCondLst>
                                            <p:cond delay="0"/>
                                          </p:stCondLst>
                                        </p:cTn>
                                        <p:tgtEl>
                                          <p:spTgt spid="238"/>
                                        </p:tgtEl>
                                        <p:attrNameLst>
                                          <p:attrName>style.visibility</p:attrName>
                                        </p:attrNameLst>
                                      </p:cBhvr>
                                      <p:to>
                                        <p:strVal val="visible"/>
                                      </p:to>
                                    </p:set>
                                    <p:anim calcmode="lin" valueType="num">
                                      <p:cBhvr>
                                        <p:cTn id="136" dur="750" fill="hold"/>
                                        <p:tgtEl>
                                          <p:spTgt spid="238"/>
                                        </p:tgtEl>
                                        <p:attrNameLst>
                                          <p:attrName>ppt_w</p:attrName>
                                        </p:attrNameLst>
                                      </p:cBhvr>
                                      <p:tavLst>
                                        <p:tav tm="0">
                                          <p:val>
                                            <p:fltVal val="0"/>
                                          </p:val>
                                        </p:tav>
                                        <p:tav tm="100000">
                                          <p:val>
                                            <p:strVal val="#ppt_w"/>
                                          </p:val>
                                        </p:tav>
                                      </p:tavLst>
                                    </p:anim>
                                    <p:anim calcmode="lin" valueType="num">
                                      <p:cBhvr>
                                        <p:cTn id="137" dur="750" fill="hold"/>
                                        <p:tgtEl>
                                          <p:spTgt spid="238"/>
                                        </p:tgtEl>
                                        <p:attrNameLst>
                                          <p:attrName>ppt_h</p:attrName>
                                        </p:attrNameLst>
                                      </p:cBhvr>
                                      <p:tavLst>
                                        <p:tav tm="0">
                                          <p:val>
                                            <p:fltVal val="0"/>
                                          </p:val>
                                        </p:tav>
                                        <p:tav tm="100000">
                                          <p:val>
                                            <p:strVal val="#ppt_h"/>
                                          </p:val>
                                        </p:tav>
                                      </p:tavLst>
                                    </p:anim>
                                    <p:animEffect transition="in" filter="fade">
                                      <p:cBhvr>
                                        <p:cTn id="138" dur="750"/>
                                        <p:tgtEl>
                                          <p:spTgt spid="238"/>
                                        </p:tgtEl>
                                      </p:cBhvr>
                                    </p:animEffect>
                                  </p:childTnLst>
                                </p:cTn>
                              </p:par>
                              <p:par>
                                <p:cTn id="139" presetID="53" presetClass="entr" presetSubtype="16" fill="hold" grpId="0" nodeType="withEffect">
                                  <p:stCondLst>
                                    <p:cond delay="750"/>
                                  </p:stCondLst>
                                  <p:childTnLst>
                                    <p:set>
                                      <p:cBhvr>
                                        <p:cTn id="140" dur="1" fill="hold">
                                          <p:stCondLst>
                                            <p:cond delay="0"/>
                                          </p:stCondLst>
                                        </p:cTn>
                                        <p:tgtEl>
                                          <p:spTgt spid="260"/>
                                        </p:tgtEl>
                                        <p:attrNameLst>
                                          <p:attrName>style.visibility</p:attrName>
                                        </p:attrNameLst>
                                      </p:cBhvr>
                                      <p:to>
                                        <p:strVal val="visible"/>
                                      </p:to>
                                    </p:set>
                                    <p:anim calcmode="lin" valueType="num">
                                      <p:cBhvr>
                                        <p:cTn id="141" dur="750" fill="hold"/>
                                        <p:tgtEl>
                                          <p:spTgt spid="260"/>
                                        </p:tgtEl>
                                        <p:attrNameLst>
                                          <p:attrName>ppt_w</p:attrName>
                                        </p:attrNameLst>
                                      </p:cBhvr>
                                      <p:tavLst>
                                        <p:tav tm="0">
                                          <p:val>
                                            <p:fltVal val="0"/>
                                          </p:val>
                                        </p:tav>
                                        <p:tav tm="100000">
                                          <p:val>
                                            <p:strVal val="#ppt_w"/>
                                          </p:val>
                                        </p:tav>
                                      </p:tavLst>
                                    </p:anim>
                                    <p:anim calcmode="lin" valueType="num">
                                      <p:cBhvr>
                                        <p:cTn id="142" dur="750" fill="hold"/>
                                        <p:tgtEl>
                                          <p:spTgt spid="260"/>
                                        </p:tgtEl>
                                        <p:attrNameLst>
                                          <p:attrName>ppt_h</p:attrName>
                                        </p:attrNameLst>
                                      </p:cBhvr>
                                      <p:tavLst>
                                        <p:tav tm="0">
                                          <p:val>
                                            <p:fltVal val="0"/>
                                          </p:val>
                                        </p:tav>
                                        <p:tav tm="100000">
                                          <p:val>
                                            <p:strVal val="#ppt_h"/>
                                          </p:val>
                                        </p:tav>
                                      </p:tavLst>
                                    </p:anim>
                                    <p:animEffect transition="in" filter="fade">
                                      <p:cBhvr>
                                        <p:cTn id="143" dur="750"/>
                                        <p:tgtEl>
                                          <p:spTgt spid="260"/>
                                        </p:tgtEl>
                                      </p:cBhvr>
                                    </p:animEffect>
                                  </p:childTnLst>
                                </p:cTn>
                              </p:par>
                              <p:par>
                                <p:cTn id="144" presetID="53" presetClass="entr" presetSubtype="16" fill="hold" grpId="0" nodeType="withEffect">
                                  <p:stCondLst>
                                    <p:cond delay="750"/>
                                  </p:stCondLst>
                                  <p:childTnLst>
                                    <p:set>
                                      <p:cBhvr>
                                        <p:cTn id="145" dur="1" fill="hold">
                                          <p:stCondLst>
                                            <p:cond delay="0"/>
                                          </p:stCondLst>
                                        </p:cTn>
                                        <p:tgtEl>
                                          <p:spTgt spid="261"/>
                                        </p:tgtEl>
                                        <p:attrNameLst>
                                          <p:attrName>style.visibility</p:attrName>
                                        </p:attrNameLst>
                                      </p:cBhvr>
                                      <p:to>
                                        <p:strVal val="visible"/>
                                      </p:to>
                                    </p:set>
                                    <p:anim calcmode="lin" valueType="num">
                                      <p:cBhvr>
                                        <p:cTn id="146" dur="750" fill="hold"/>
                                        <p:tgtEl>
                                          <p:spTgt spid="261"/>
                                        </p:tgtEl>
                                        <p:attrNameLst>
                                          <p:attrName>ppt_w</p:attrName>
                                        </p:attrNameLst>
                                      </p:cBhvr>
                                      <p:tavLst>
                                        <p:tav tm="0">
                                          <p:val>
                                            <p:fltVal val="0"/>
                                          </p:val>
                                        </p:tav>
                                        <p:tav tm="100000">
                                          <p:val>
                                            <p:strVal val="#ppt_w"/>
                                          </p:val>
                                        </p:tav>
                                      </p:tavLst>
                                    </p:anim>
                                    <p:anim calcmode="lin" valueType="num">
                                      <p:cBhvr>
                                        <p:cTn id="147" dur="750" fill="hold"/>
                                        <p:tgtEl>
                                          <p:spTgt spid="261"/>
                                        </p:tgtEl>
                                        <p:attrNameLst>
                                          <p:attrName>ppt_h</p:attrName>
                                        </p:attrNameLst>
                                      </p:cBhvr>
                                      <p:tavLst>
                                        <p:tav tm="0">
                                          <p:val>
                                            <p:fltVal val="0"/>
                                          </p:val>
                                        </p:tav>
                                        <p:tav tm="100000">
                                          <p:val>
                                            <p:strVal val="#ppt_h"/>
                                          </p:val>
                                        </p:tav>
                                      </p:tavLst>
                                    </p:anim>
                                    <p:animEffect transition="in" filter="fade">
                                      <p:cBhvr>
                                        <p:cTn id="148" dur="750"/>
                                        <p:tgtEl>
                                          <p:spTgt spid="261"/>
                                        </p:tgtEl>
                                      </p:cBhvr>
                                    </p:animEffect>
                                  </p:childTnLst>
                                </p:cTn>
                              </p:par>
                              <p:par>
                                <p:cTn id="149" presetID="53" presetClass="entr" presetSubtype="16" fill="hold" grpId="0" nodeType="withEffect">
                                  <p:stCondLst>
                                    <p:cond delay="750"/>
                                  </p:stCondLst>
                                  <p:childTnLst>
                                    <p:set>
                                      <p:cBhvr>
                                        <p:cTn id="150" dur="1" fill="hold">
                                          <p:stCondLst>
                                            <p:cond delay="0"/>
                                          </p:stCondLst>
                                        </p:cTn>
                                        <p:tgtEl>
                                          <p:spTgt spid="262"/>
                                        </p:tgtEl>
                                        <p:attrNameLst>
                                          <p:attrName>style.visibility</p:attrName>
                                        </p:attrNameLst>
                                      </p:cBhvr>
                                      <p:to>
                                        <p:strVal val="visible"/>
                                      </p:to>
                                    </p:set>
                                    <p:anim calcmode="lin" valueType="num">
                                      <p:cBhvr>
                                        <p:cTn id="151" dur="750" fill="hold"/>
                                        <p:tgtEl>
                                          <p:spTgt spid="262"/>
                                        </p:tgtEl>
                                        <p:attrNameLst>
                                          <p:attrName>ppt_w</p:attrName>
                                        </p:attrNameLst>
                                      </p:cBhvr>
                                      <p:tavLst>
                                        <p:tav tm="0">
                                          <p:val>
                                            <p:fltVal val="0"/>
                                          </p:val>
                                        </p:tav>
                                        <p:tav tm="100000">
                                          <p:val>
                                            <p:strVal val="#ppt_w"/>
                                          </p:val>
                                        </p:tav>
                                      </p:tavLst>
                                    </p:anim>
                                    <p:anim calcmode="lin" valueType="num">
                                      <p:cBhvr>
                                        <p:cTn id="152" dur="750" fill="hold"/>
                                        <p:tgtEl>
                                          <p:spTgt spid="262"/>
                                        </p:tgtEl>
                                        <p:attrNameLst>
                                          <p:attrName>ppt_h</p:attrName>
                                        </p:attrNameLst>
                                      </p:cBhvr>
                                      <p:tavLst>
                                        <p:tav tm="0">
                                          <p:val>
                                            <p:fltVal val="0"/>
                                          </p:val>
                                        </p:tav>
                                        <p:tav tm="100000">
                                          <p:val>
                                            <p:strVal val="#ppt_h"/>
                                          </p:val>
                                        </p:tav>
                                      </p:tavLst>
                                    </p:anim>
                                    <p:animEffect transition="in" filter="fade">
                                      <p:cBhvr>
                                        <p:cTn id="153" dur="750"/>
                                        <p:tgtEl>
                                          <p:spTgt spid="262"/>
                                        </p:tgtEl>
                                      </p:cBhvr>
                                    </p:animEffect>
                                  </p:childTnLst>
                                </p:cTn>
                              </p:par>
                              <p:par>
                                <p:cTn id="154" presetID="53" presetClass="entr" presetSubtype="16" fill="hold" grpId="0" nodeType="withEffect">
                                  <p:stCondLst>
                                    <p:cond delay="750"/>
                                  </p:stCondLst>
                                  <p:childTnLst>
                                    <p:set>
                                      <p:cBhvr>
                                        <p:cTn id="155" dur="1" fill="hold">
                                          <p:stCondLst>
                                            <p:cond delay="0"/>
                                          </p:stCondLst>
                                        </p:cTn>
                                        <p:tgtEl>
                                          <p:spTgt spid="270"/>
                                        </p:tgtEl>
                                        <p:attrNameLst>
                                          <p:attrName>style.visibility</p:attrName>
                                        </p:attrNameLst>
                                      </p:cBhvr>
                                      <p:to>
                                        <p:strVal val="visible"/>
                                      </p:to>
                                    </p:set>
                                    <p:anim calcmode="lin" valueType="num">
                                      <p:cBhvr>
                                        <p:cTn id="156" dur="750" fill="hold"/>
                                        <p:tgtEl>
                                          <p:spTgt spid="270"/>
                                        </p:tgtEl>
                                        <p:attrNameLst>
                                          <p:attrName>ppt_w</p:attrName>
                                        </p:attrNameLst>
                                      </p:cBhvr>
                                      <p:tavLst>
                                        <p:tav tm="0">
                                          <p:val>
                                            <p:fltVal val="0"/>
                                          </p:val>
                                        </p:tav>
                                        <p:tav tm="100000">
                                          <p:val>
                                            <p:strVal val="#ppt_w"/>
                                          </p:val>
                                        </p:tav>
                                      </p:tavLst>
                                    </p:anim>
                                    <p:anim calcmode="lin" valueType="num">
                                      <p:cBhvr>
                                        <p:cTn id="157" dur="750" fill="hold"/>
                                        <p:tgtEl>
                                          <p:spTgt spid="270"/>
                                        </p:tgtEl>
                                        <p:attrNameLst>
                                          <p:attrName>ppt_h</p:attrName>
                                        </p:attrNameLst>
                                      </p:cBhvr>
                                      <p:tavLst>
                                        <p:tav tm="0">
                                          <p:val>
                                            <p:fltVal val="0"/>
                                          </p:val>
                                        </p:tav>
                                        <p:tav tm="100000">
                                          <p:val>
                                            <p:strVal val="#ppt_h"/>
                                          </p:val>
                                        </p:tav>
                                      </p:tavLst>
                                    </p:anim>
                                    <p:animEffect transition="in" filter="fade">
                                      <p:cBhvr>
                                        <p:cTn id="158" dur="750"/>
                                        <p:tgtEl>
                                          <p:spTgt spid="270"/>
                                        </p:tgtEl>
                                      </p:cBhvr>
                                    </p:animEffect>
                                  </p:childTnLst>
                                </p:cTn>
                              </p:par>
                              <p:par>
                                <p:cTn id="159" presetID="53" presetClass="entr" presetSubtype="16" fill="hold" grpId="0" nodeType="withEffect">
                                  <p:stCondLst>
                                    <p:cond delay="750"/>
                                  </p:stCondLst>
                                  <p:childTnLst>
                                    <p:set>
                                      <p:cBhvr>
                                        <p:cTn id="160" dur="1" fill="hold">
                                          <p:stCondLst>
                                            <p:cond delay="0"/>
                                          </p:stCondLst>
                                        </p:cTn>
                                        <p:tgtEl>
                                          <p:spTgt spid="234"/>
                                        </p:tgtEl>
                                        <p:attrNameLst>
                                          <p:attrName>style.visibility</p:attrName>
                                        </p:attrNameLst>
                                      </p:cBhvr>
                                      <p:to>
                                        <p:strVal val="visible"/>
                                      </p:to>
                                    </p:set>
                                    <p:anim calcmode="lin" valueType="num">
                                      <p:cBhvr>
                                        <p:cTn id="161" dur="750" fill="hold"/>
                                        <p:tgtEl>
                                          <p:spTgt spid="234"/>
                                        </p:tgtEl>
                                        <p:attrNameLst>
                                          <p:attrName>ppt_w</p:attrName>
                                        </p:attrNameLst>
                                      </p:cBhvr>
                                      <p:tavLst>
                                        <p:tav tm="0">
                                          <p:val>
                                            <p:fltVal val="0"/>
                                          </p:val>
                                        </p:tav>
                                        <p:tav tm="100000">
                                          <p:val>
                                            <p:strVal val="#ppt_w"/>
                                          </p:val>
                                        </p:tav>
                                      </p:tavLst>
                                    </p:anim>
                                    <p:anim calcmode="lin" valueType="num">
                                      <p:cBhvr>
                                        <p:cTn id="162" dur="750" fill="hold"/>
                                        <p:tgtEl>
                                          <p:spTgt spid="234"/>
                                        </p:tgtEl>
                                        <p:attrNameLst>
                                          <p:attrName>ppt_h</p:attrName>
                                        </p:attrNameLst>
                                      </p:cBhvr>
                                      <p:tavLst>
                                        <p:tav tm="0">
                                          <p:val>
                                            <p:fltVal val="0"/>
                                          </p:val>
                                        </p:tav>
                                        <p:tav tm="100000">
                                          <p:val>
                                            <p:strVal val="#ppt_h"/>
                                          </p:val>
                                        </p:tav>
                                      </p:tavLst>
                                    </p:anim>
                                    <p:animEffect transition="in" filter="fade">
                                      <p:cBhvr>
                                        <p:cTn id="163" dur="750"/>
                                        <p:tgtEl>
                                          <p:spTgt spid="234"/>
                                        </p:tgtEl>
                                      </p:cBhvr>
                                    </p:animEffect>
                                  </p:childTnLst>
                                </p:cTn>
                              </p:par>
                              <p:par>
                                <p:cTn id="164" presetID="53" presetClass="entr" presetSubtype="16" fill="hold" grpId="0" nodeType="withEffect">
                                  <p:stCondLst>
                                    <p:cond delay="750"/>
                                  </p:stCondLst>
                                  <p:childTnLst>
                                    <p:set>
                                      <p:cBhvr>
                                        <p:cTn id="165" dur="1" fill="hold">
                                          <p:stCondLst>
                                            <p:cond delay="0"/>
                                          </p:stCondLst>
                                        </p:cTn>
                                        <p:tgtEl>
                                          <p:spTgt spid="271"/>
                                        </p:tgtEl>
                                        <p:attrNameLst>
                                          <p:attrName>style.visibility</p:attrName>
                                        </p:attrNameLst>
                                      </p:cBhvr>
                                      <p:to>
                                        <p:strVal val="visible"/>
                                      </p:to>
                                    </p:set>
                                    <p:anim calcmode="lin" valueType="num">
                                      <p:cBhvr>
                                        <p:cTn id="166" dur="750" fill="hold"/>
                                        <p:tgtEl>
                                          <p:spTgt spid="271"/>
                                        </p:tgtEl>
                                        <p:attrNameLst>
                                          <p:attrName>ppt_w</p:attrName>
                                        </p:attrNameLst>
                                      </p:cBhvr>
                                      <p:tavLst>
                                        <p:tav tm="0">
                                          <p:val>
                                            <p:fltVal val="0"/>
                                          </p:val>
                                        </p:tav>
                                        <p:tav tm="100000">
                                          <p:val>
                                            <p:strVal val="#ppt_w"/>
                                          </p:val>
                                        </p:tav>
                                      </p:tavLst>
                                    </p:anim>
                                    <p:anim calcmode="lin" valueType="num">
                                      <p:cBhvr>
                                        <p:cTn id="167" dur="750" fill="hold"/>
                                        <p:tgtEl>
                                          <p:spTgt spid="271"/>
                                        </p:tgtEl>
                                        <p:attrNameLst>
                                          <p:attrName>ppt_h</p:attrName>
                                        </p:attrNameLst>
                                      </p:cBhvr>
                                      <p:tavLst>
                                        <p:tav tm="0">
                                          <p:val>
                                            <p:fltVal val="0"/>
                                          </p:val>
                                        </p:tav>
                                        <p:tav tm="100000">
                                          <p:val>
                                            <p:strVal val="#ppt_h"/>
                                          </p:val>
                                        </p:tav>
                                      </p:tavLst>
                                    </p:anim>
                                    <p:animEffect transition="in" filter="fade">
                                      <p:cBhvr>
                                        <p:cTn id="168" dur="750"/>
                                        <p:tgtEl>
                                          <p:spTgt spid="271"/>
                                        </p:tgtEl>
                                      </p:cBhvr>
                                    </p:animEffect>
                                  </p:childTnLst>
                                </p:cTn>
                              </p:par>
                              <p:par>
                                <p:cTn id="169" presetID="53" presetClass="entr" presetSubtype="16" fill="hold" grpId="0" nodeType="withEffect">
                                  <p:stCondLst>
                                    <p:cond delay="750"/>
                                  </p:stCondLst>
                                  <p:childTnLst>
                                    <p:set>
                                      <p:cBhvr>
                                        <p:cTn id="170" dur="1" fill="hold">
                                          <p:stCondLst>
                                            <p:cond delay="0"/>
                                          </p:stCondLst>
                                        </p:cTn>
                                        <p:tgtEl>
                                          <p:spTgt spid="242"/>
                                        </p:tgtEl>
                                        <p:attrNameLst>
                                          <p:attrName>style.visibility</p:attrName>
                                        </p:attrNameLst>
                                      </p:cBhvr>
                                      <p:to>
                                        <p:strVal val="visible"/>
                                      </p:to>
                                    </p:set>
                                    <p:anim calcmode="lin" valueType="num">
                                      <p:cBhvr>
                                        <p:cTn id="171" dur="750" fill="hold"/>
                                        <p:tgtEl>
                                          <p:spTgt spid="242"/>
                                        </p:tgtEl>
                                        <p:attrNameLst>
                                          <p:attrName>ppt_w</p:attrName>
                                        </p:attrNameLst>
                                      </p:cBhvr>
                                      <p:tavLst>
                                        <p:tav tm="0">
                                          <p:val>
                                            <p:fltVal val="0"/>
                                          </p:val>
                                        </p:tav>
                                        <p:tav tm="100000">
                                          <p:val>
                                            <p:strVal val="#ppt_w"/>
                                          </p:val>
                                        </p:tav>
                                      </p:tavLst>
                                    </p:anim>
                                    <p:anim calcmode="lin" valueType="num">
                                      <p:cBhvr>
                                        <p:cTn id="172" dur="750" fill="hold"/>
                                        <p:tgtEl>
                                          <p:spTgt spid="242"/>
                                        </p:tgtEl>
                                        <p:attrNameLst>
                                          <p:attrName>ppt_h</p:attrName>
                                        </p:attrNameLst>
                                      </p:cBhvr>
                                      <p:tavLst>
                                        <p:tav tm="0">
                                          <p:val>
                                            <p:fltVal val="0"/>
                                          </p:val>
                                        </p:tav>
                                        <p:tav tm="100000">
                                          <p:val>
                                            <p:strVal val="#ppt_h"/>
                                          </p:val>
                                        </p:tav>
                                      </p:tavLst>
                                    </p:anim>
                                    <p:animEffect transition="in" filter="fade">
                                      <p:cBhvr>
                                        <p:cTn id="173" dur="750"/>
                                        <p:tgtEl>
                                          <p:spTgt spid="242"/>
                                        </p:tgtEl>
                                      </p:cBhvr>
                                    </p:animEffect>
                                  </p:childTnLst>
                                </p:cTn>
                              </p:par>
                              <p:par>
                                <p:cTn id="174" presetID="53" presetClass="entr" presetSubtype="16" fill="hold" grpId="0" nodeType="withEffect">
                                  <p:stCondLst>
                                    <p:cond delay="750"/>
                                  </p:stCondLst>
                                  <p:childTnLst>
                                    <p:set>
                                      <p:cBhvr>
                                        <p:cTn id="175" dur="1" fill="hold">
                                          <p:stCondLst>
                                            <p:cond delay="0"/>
                                          </p:stCondLst>
                                        </p:cTn>
                                        <p:tgtEl>
                                          <p:spTgt spid="265"/>
                                        </p:tgtEl>
                                        <p:attrNameLst>
                                          <p:attrName>style.visibility</p:attrName>
                                        </p:attrNameLst>
                                      </p:cBhvr>
                                      <p:to>
                                        <p:strVal val="visible"/>
                                      </p:to>
                                    </p:set>
                                    <p:anim calcmode="lin" valueType="num">
                                      <p:cBhvr>
                                        <p:cTn id="176" dur="750" fill="hold"/>
                                        <p:tgtEl>
                                          <p:spTgt spid="265"/>
                                        </p:tgtEl>
                                        <p:attrNameLst>
                                          <p:attrName>ppt_w</p:attrName>
                                        </p:attrNameLst>
                                      </p:cBhvr>
                                      <p:tavLst>
                                        <p:tav tm="0">
                                          <p:val>
                                            <p:fltVal val="0"/>
                                          </p:val>
                                        </p:tav>
                                        <p:tav tm="100000">
                                          <p:val>
                                            <p:strVal val="#ppt_w"/>
                                          </p:val>
                                        </p:tav>
                                      </p:tavLst>
                                    </p:anim>
                                    <p:anim calcmode="lin" valueType="num">
                                      <p:cBhvr>
                                        <p:cTn id="177" dur="750" fill="hold"/>
                                        <p:tgtEl>
                                          <p:spTgt spid="265"/>
                                        </p:tgtEl>
                                        <p:attrNameLst>
                                          <p:attrName>ppt_h</p:attrName>
                                        </p:attrNameLst>
                                      </p:cBhvr>
                                      <p:tavLst>
                                        <p:tav tm="0">
                                          <p:val>
                                            <p:fltVal val="0"/>
                                          </p:val>
                                        </p:tav>
                                        <p:tav tm="100000">
                                          <p:val>
                                            <p:strVal val="#ppt_h"/>
                                          </p:val>
                                        </p:tav>
                                      </p:tavLst>
                                    </p:anim>
                                    <p:animEffect transition="in" filter="fade">
                                      <p:cBhvr>
                                        <p:cTn id="178" dur="750"/>
                                        <p:tgtEl>
                                          <p:spTgt spid="265"/>
                                        </p:tgtEl>
                                      </p:cBhvr>
                                    </p:animEffect>
                                  </p:childTnLst>
                                </p:cTn>
                              </p:par>
                              <p:par>
                                <p:cTn id="179" presetID="53" presetClass="entr" presetSubtype="16" fill="hold" grpId="0" nodeType="withEffect">
                                  <p:stCondLst>
                                    <p:cond delay="750"/>
                                  </p:stCondLst>
                                  <p:childTnLst>
                                    <p:set>
                                      <p:cBhvr>
                                        <p:cTn id="180" dur="1" fill="hold">
                                          <p:stCondLst>
                                            <p:cond delay="0"/>
                                          </p:stCondLst>
                                        </p:cTn>
                                        <p:tgtEl>
                                          <p:spTgt spid="253"/>
                                        </p:tgtEl>
                                        <p:attrNameLst>
                                          <p:attrName>style.visibility</p:attrName>
                                        </p:attrNameLst>
                                      </p:cBhvr>
                                      <p:to>
                                        <p:strVal val="visible"/>
                                      </p:to>
                                    </p:set>
                                    <p:anim calcmode="lin" valueType="num">
                                      <p:cBhvr>
                                        <p:cTn id="181" dur="750" fill="hold"/>
                                        <p:tgtEl>
                                          <p:spTgt spid="253"/>
                                        </p:tgtEl>
                                        <p:attrNameLst>
                                          <p:attrName>ppt_w</p:attrName>
                                        </p:attrNameLst>
                                      </p:cBhvr>
                                      <p:tavLst>
                                        <p:tav tm="0">
                                          <p:val>
                                            <p:fltVal val="0"/>
                                          </p:val>
                                        </p:tav>
                                        <p:tav tm="100000">
                                          <p:val>
                                            <p:strVal val="#ppt_w"/>
                                          </p:val>
                                        </p:tav>
                                      </p:tavLst>
                                    </p:anim>
                                    <p:anim calcmode="lin" valueType="num">
                                      <p:cBhvr>
                                        <p:cTn id="182" dur="750" fill="hold"/>
                                        <p:tgtEl>
                                          <p:spTgt spid="253"/>
                                        </p:tgtEl>
                                        <p:attrNameLst>
                                          <p:attrName>ppt_h</p:attrName>
                                        </p:attrNameLst>
                                      </p:cBhvr>
                                      <p:tavLst>
                                        <p:tav tm="0">
                                          <p:val>
                                            <p:fltVal val="0"/>
                                          </p:val>
                                        </p:tav>
                                        <p:tav tm="100000">
                                          <p:val>
                                            <p:strVal val="#ppt_h"/>
                                          </p:val>
                                        </p:tav>
                                      </p:tavLst>
                                    </p:anim>
                                    <p:animEffect transition="in" filter="fade">
                                      <p:cBhvr>
                                        <p:cTn id="183" dur="750"/>
                                        <p:tgtEl>
                                          <p:spTgt spid="253"/>
                                        </p:tgtEl>
                                      </p:cBhvr>
                                    </p:animEffect>
                                  </p:childTnLst>
                                </p:cTn>
                              </p:par>
                              <p:par>
                                <p:cTn id="184" presetID="53" presetClass="entr" presetSubtype="16" fill="hold" grpId="0" nodeType="withEffect">
                                  <p:stCondLst>
                                    <p:cond delay="750"/>
                                  </p:stCondLst>
                                  <p:childTnLst>
                                    <p:set>
                                      <p:cBhvr>
                                        <p:cTn id="185" dur="1" fill="hold">
                                          <p:stCondLst>
                                            <p:cond delay="0"/>
                                          </p:stCondLst>
                                        </p:cTn>
                                        <p:tgtEl>
                                          <p:spTgt spid="257"/>
                                        </p:tgtEl>
                                        <p:attrNameLst>
                                          <p:attrName>style.visibility</p:attrName>
                                        </p:attrNameLst>
                                      </p:cBhvr>
                                      <p:to>
                                        <p:strVal val="visible"/>
                                      </p:to>
                                    </p:set>
                                    <p:anim calcmode="lin" valueType="num">
                                      <p:cBhvr>
                                        <p:cTn id="186" dur="750" fill="hold"/>
                                        <p:tgtEl>
                                          <p:spTgt spid="257"/>
                                        </p:tgtEl>
                                        <p:attrNameLst>
                                          <p:attrName>ppt_w</p:attrName>
                                        </p:attrNameLst>
                                      </p:cBhvr>
                                      <p:tavLst>
                                        <p:tav tm="0">
                                          <p:val>
                                            <p:fltVal val="0"/>
                                          </p:val>
                                        </p:tav>
                                        <p:tav tm="100000">
                                          <p:val>
                                            <p:strVal val="#ppt_w"/>
                                          </p:val>
                                        </p:tav>
                                      </p:tavLst>
                                    </p:anim>
                                    <p:anim calcmode="lin" valueType="num">
                                      <p:cBhvr>
                                        <p:cTn id="187" dur="750" fill="hold"/>
                                        <p:tgtEl>
                                          <p:spTgt spid="257"/>
                                        </p:tgtEl>
                                        <p:attrNameLst>
                                          <p:attrName>ppt_h</p:attrName>
                                        </p:attrNameLst>
                                      </p:cBhvr>
                                      <p:tavLst>
                                        <p:tav tm="0">
                                          <p:val>
                                            <p:fltVal val="0"/>
                                          </p:val>
                                        </p:tav>
                                        <p:tav tm="100000">
                                          <p:val>
                                            <p:strVal val="#ppt_h"/>
                                          </p:val>
                                        </p:tav>
                                      </p:tavLst>
                                    </p:anim>
                                    <p:animEffect transition="in" filter="fade">
                                      <p:cBhvr>
                                        <p:cTn id="188" dur="750"/>
                                        <p:tgtEl>
                                          <p:spTgt spid="257"/>
                                        </p:tgtEl>
                                      </p:cBhvr>
                                    </p:animEffect>
                                  </p:childTnLst>
                                </p:cTn>
                              </p:par>
                              <p:par>
                                <p:cTn id="189" presetID="53" presetClass="entr" presetSubtype="16" fill="hold" grpId="0" nodeType="withEffect">
                                  <p:stCondLst>
                                    <p:cond delay="750"/>
                                  </p:stCondLst>
                                  <p:childTnLst>
                                    <p:set>
                                      <p:cBhvr>
                                        <p:cTn id="190" dur="1" fill="hold">
                                          <p:stCondLst>
                                            <p:cond delay="0"/>
                                          </p:stCondLst>
                                        </p:cTn>
                                        <p:tgtEl>
                                          <p:spTgt spid="258"/>
                                        </p:tgtEl>
                                        <p:attrNameLst>
                                          <p:attrName>style.visibility</p:attrName>
                                        </p:attrNameLst>
                                      </p:cBhvr>
                                      <p:to>
                                        <p:strVal val="visible"/>
                                      </p:to>
                                    </p:set>
                                    <p:anim calcmode="lin" valueType="num">
                                      <p:cBhvr>
                                        <p:cTn id="191" dur="750" fill="hold"/>
                                        <p:tgtEl>
                                          <p:spTgt spid="258"/>
                                        </p:tgtEl>
                                        <p:attrNameLst>
                                          <p:attrName>ppt_w</p:attrName>
                                        </p:attrNameLst>
                                      </p:cBhvr>
                                      <p:tavLst>
                                        <p:tav tm="0">
                                          <p:val>
                                            <p:fltVal val="0"/>
                                          </p:val>
                                        </p:tav>
                                        <p:tav tm="100000">
                                          <p:val>
                                            <p:strVal val="#ppt_w"/>
                                          </p:val>
                                        </p:tav>
                                      </p:tavLst>
                                    </p:anim>
                                    <p:anim calcmode="lin" valueType="num">
                                      <p:cBhvr>
                                        <p:cTn id="192" dur="750" fill="hold"/>
                                        <p:tgtEl>
                                          <p:spTgt spid="258"/>
                                        </p:tgtEl>
                                        <p:attrNameLst>
                                          <p:attrName>ppt_h</p:attrName>
                                        </p:attrNameLst>
                                      </p:cBhvr>
                                      <p:tavLst>
                                        <p:tav tm="0">
                                          <p:val>
                                            <p:fltVal val="0"/>
                                          </p:val>
                                        </p:tav>
                                        <p:tav tm="100000">
                                          <p:val>
                                            <p:strVal val="#ppt_h"/>
                                          </p:val>
                                        </p:tav>
                                      </p:tavLst>
                                    </p:anim>
                                    <p:animEffect transition="in" filter="fade">
                                      <p:cBhvr>
                                        <p:cTn id="193" dur="750"/>
                                        <p:tgtEl>
                                          <p:spTgt spid="258"/>
                                        </p:tgtEl>
                                      </p:cBhvr>
                                    </p:animEffect>
                                  </p:childTnLst>
                                </p:cTn>
                              </p:par>
                              <p:par>
                                <p:cTn id="194" presetID="53" presetClass="entr" presetSubtype="16" fill="hold" grpId="0" nodeType="withEffect">
                                  <p:stCondLst>
                                    <p:cond delay="750"/>
                                  </p:stCondLst>
                                  <p:childTnLst>
                                    <p:set>
                                      <p:cBhvr>
                                        <p:cTn id="195" dur="1" fill="hold">
                                          <p:stCondLst>
                                            <p:cond delay="0"/>
                                          </p:stCondLst>
                                        </p:cTn>
                                        <p:tgtEl>
                                          <p:spTgt spid="229"/>
                                        </p:tgtEl>
                                        <p:attrNameLst>
                                          <p:attrName>style.visibility</p:attrName>
                                        </p:attrNameLst>
                                      </p:cBhvr>
                                      <p:to>
                                        <p:strVal val="visible"/>
                                      </p:to>
                                    </p:set>
                                    <p:anim calcmode="lin" valueType="num">
                                      <p:cBhvr>
                                        <p:cTn id="196" dur="750" fill="hold"/>
                                        <p:tgtEl>
                                          <p:spTgt spid="229"/>
                                        </p:tgtEl>
                                        <p:attrNameLst>
                                          <p:attrName>ppt_w</p:attrName>
                                        </p:attrNameLst>
                                      </p:cBhvr>
                                      <p:tavLst>
                                        <p:tav tm="0">
                                          <p:val>
                                            <p:fltVal val="0"/>
                                          </p:val>
                                        </p:tav>
                                        <p:tav tm="100000">
                                          <p:val>
                                            <p:strVal val="#ppt_w"/>
                                          </p:val>
                                        </p:tav>
                                      </p:tavLst>
                                    </p:anim>
                                    <p:anim calcmode="lin" valueType="num">
                                      <p:cBhvr>
                                        <p:cTn id="197" dur="750" fill="hold"/>
                                        <p:tgtEl>
                                          <p:spTgt spid="229"/>
                                        </p:tgtEl>
                                        <p:attrNameLst>
                                          <p:attrName>ppt_h</p:attrName>
                                        </p:attrNameLst>
                                      </p:cBhvr>
                                      <p:tavLst>
                                        <p:tav tm="0">
                                          <p:val>
                                            <p:fltVal val="0"/>
                                          </p:val>
                                        </p:tav>
                                        <p:tav tm="100000">
                                          <p:val>
                                            <p:strVal val="#ppt_h"/>
                                          </p:val>
                                        </p:tav>
                                      </p:tavLst>
                                    </p:anim>
                                    <p:animEffect transition="in" filter="fade">
                                      <p:cBhvr>
                                        <p:cTn id="198" dur="750"/>
                                        <p:tgtEl>
                                          <p:spTgt spid="229"/>
                                        </p:tgtEl>
                                      </p:cBhvr>
                                    </p:animEffect>
                                  </p:childTnLst>
                                </p:cTn>
                              </p:par>
                              <p:par>
                                <p:cTn id="199" presetID="53" presetClass="entr" presetSubtype="16" fill="hold" grpId="0" nodeType="withEffect">
                                  <p:stCondLst>
                                    <p:cond delay="750"/>
                                  </p:stCondLst>
                                  <p:childTnLst>
                                    <p:set>
                                      <p:cBhvr>
                                        <p:cTn id="200" dur="1" fill="hold">
                                          <p:stCondLst>
                                            <p:cond delay="0"/>
                                          </p:stCondLst>
                                        </p:cTn>
                                        <p:tgtEl>
                                          <p:spTgt spid="269"/>
                                        </p:tgtEl>
                                        <p:attrNameLst>
                                          <p:attrName>style.visibility</p:attrName>
                                        </p:attrNameLst>
                                      </p:cBhvr>
                                      <p:to>
                                        <p:strVal val="visible"/>
                                      </p:to>
                                    </p:set>
                                    <p:anim calcmode="lin" valueType="num">
                                      <p:cBhvr>
                                        <p:cTn id="201" dur="750" fill="hold"/>
                                        <p:tgtEl>
                                          <p:spTgt spid="269"/>
                                        </p:tgtEl>
                                        <p:attrNameLst>
                                          <p:attrName>ppt_w</p:attrName>
                                        </p:attrNameLst>
                                      </p:cBhvr>
                                      <p:tavLst>
                                        <p:tav tm="0">
                                          <p:val>
                                            <p:fltVal val="0"/>
                                          </p:val>
                                        </p:tav>
                                        <p:tav tm="100000">
                                          <p:val>
                                            <p:strVal val="#ppt_w"/>
                                          </p:val>
                                        </p:tav>
                                      </p:tavLst>
                                    </p:anim>
                                    <p:anim calcmode="lin" valueType="num">
                                      <p:cBhvr>
                                        <p:cTn id="202" dur="750" fill="hold"/>
                                        <p:tgtEl>
                                          <p:spTgt spid="269"/>
                                        </p:tgtEl>
                                        <p:attrNameLst>
                                          <p:attrName>ppt_h</p:attrName>
                                        </p:attrNameLst>
                                      </p:cBhvr>
                                      <p:tavLst>
                                        <p:tav tm="0">
                                          <p:val>
                                            <p:fltVal val="0"/>
                                          </p:val>
                                        </p:tav>
                                        <p:tav tm="100000">
                                          <p:val>
                                            <p:strVal val="#ppt_h"/>
                                          </p:val>
                                        </p:tav>
                                      </p:tavLst>
                                    </p:anim>
                                    <p:animEffect transition="in" filter="fade">
                                      <p:cBhvr>
                                        <p:cTn id="203" dur="750"/>
                                        <p:tgtEl>
                                          <p:spTgt spid="269"/>
                                        </p:tgtEl>
                                      </p:cBhvr>
                                    </p:animEffect>
                                  </p:childTnLst>
                                </p:cTn>
                              </p:par>
                              <p:par>
                                <p:cTn id="204" presetID="53" presetClass="entr" presetSubtype="16" fill="hold" grpId="0" nodeType="withEffect">
                                  <p:stCondLst>
                                    <p:cond delay="750"/>
                                  </p:stCondLst>
                                  <p:childTnLst>
                                    <p:set>
                                      <p:cBhvr>
                                        <p:cTn id="205" dur="1" fill="hold">
                                          <p:stCondLst>
                                            <p:cond delay="0"/>
                                          </p:stCondLst>
                                        </p:cTn>
                                        <p:tgtEl>
                                          <p:spTgt spid="252"/>
                                        </p:tgtEl>
                                        <p:attrNameLst>
                                          <p:attrName>style.visibility</p:attrName>
                                        </p:attrNameLst>
                                      </p:cBhvr>
                                      <p:to>
                                        <p:strVal val="visible"/>
                                      </p:to>
                                    </p:set>
                                    <p:anim calcmode="lin" valueType="num">
                                      <p:cBhvr>
                                        <p:cTn id="206" dur="750" fill="hold"/>
                                        <p:tgtEl>
                                          <p:spTgt spid="252"/>
                                        </p:tgtEl>
                                        <p:attrNameLst>
                                          <p:attrName>ppt_w</p:attrName>
                                        </p:attrNameLst>
                                      </p:cBhvr>
                                      <p:tavLst>
                                        <p:tav tm="0">
                                          <p:val>
                                            <p:fltVal val="0"/>
                                          </p:val>
                                        </p:tav>
                                        <p:tav tm="100000">
                                          <p:val>
                                            <p:strVal val="#ppt_w"/>
                                          </p:val>
                                        </p:tav>
                                      </p:tavLst>
                                    </p:anim>
                                    <p:anim calcmode="lin" valueType="num">
                                      <p:cBhvr>
                                        <p:cTn id="207" dur="750" fill="hold"/>
                                        <p:tgtEl>
                                          <p:spTgt spid="252"/>
                                        </p:tgtEl>
                                        <p:attrNameLst>
                                          <p:attrName>ppt_h</p:attrName>
                                        </p:attrNameLst>
                                      </p:cBhvr>
                                      <p:tavLst>
                                        <p:tav tm="0">
                                          <p:val>
                                            <p:fltVal val="0"/>
                                          </p:val>
                                        </p:tav>
                                        <p:tav tm="100000">
                                          <p:val>
                                            <p:strVal val="#ppt_h"/>
                                          </p:val>
                                        </p:tav>
                                      </p:tavLst>
                                    </p:anim>
                                    <p:animEffect transition="in" filter="fade">
                                      <p:cBhvr>
                                        <p:cTn id="208" dur="750"/>
                                        <p:tgtEl>
                                          <p:spTgt spid="252"/>
                                        </p:tgtEl>
                                      </p:cBhvr>
                                    </p:animEffect>
                                  </p:childTnLst>
                                </p:cTn>
                              </p:par>
                              <p:par>
                                <p:cTn id="209" presetID="53" presetClass="entr" presetSubtype="16" fill="hold" grpId="0" nodeType="withEffect">
                                  <p:stCondLst>
                                    <p:cond delay="750"/>
                                  </p:stCondLst>
                                  <p:childTnLst>
                                    <p:set>
                                      <p:cBhvr>
                                        <p:cTn id="210" dur="1" fill="hold">
                                          <p:stCondLst>
                                            <p:cond delay="0"/>
                                          </p:stCondLst>
                                        </p:cTn>
                                        <p:tgtEl>
                                          <p:spTgt spid="268"/>
                                        </p:tgtEl>
                                        <p:attrNameLst>
                                          <p:attrName>style.visibility</p:attrName>
                                        </p:attrNameLst>
                                      </p:cBhvr>
                                      <p:to>
                                        <p:strVal val="visible"/>
                                      </p:to>
                                    </p:set>
                                    <p:anim calcmode="lin" valueType="num">
                                      <p:cBhvr>
                                        <p:cTn id="211" dur="750" fill="hold"/>
                                        <p:tgtEl>
                                          <p:spTgt spid="268"/>
                                        </p:tgtEl>
                                        <p:attrNameLst>
                                          <p:attrName>ppt_w</p:attrName>
                                        </p:attrNameLst>
                                      </p:cBhvr>
                                      <p:tavLst>
                                        <p:tav tm="0">
                                          <p:val>
                                            <p:fltVal val="0"/>
                                          </p:val>
                                        </p:tav>
                                        <p:tav tm="100000">
                                          <p:val>
                                            <p:strVal val="#ppt_w"/>
                                          </p:val>
                                        </p:tav>
                                      </p:tavLst>
                                    </p:anim>
                                    <p:anim calcmode="lin" valueType="num">
                                      <p:cBhvr>
                                        <p:cTn id="212" dur="750" fill="hold"/>
                                        <p:tgtEl>
                                          <p:spTgt spid="268"/>
                                        </p:tgtEl>
                                        <p:attrNameLst>
                                          <p:attrName>ppt_h</p:attrName>
                                        </p:attrNameLst>
                                      </p:cBhvr>
                                      <p:tavLst>
                                        <p:tav tm="0">
                                          <p:val>
                                            <p:fltVal val="0"/>
                                          </p:val>
                                        </p:tav>
                                        <p:tav tm="100000">
                                          <p:val>
                                            <p:strVal val="#ppt_h"/>
                                          </p:val>
                                        </p:tav>
                                      </p:tavLst>
                                    </p:anim>
                                    <p:animEffect transition="in" filter="fade">
                                      <p:cBhvr>
                                        <p:cTn id="213" dur="750"/>
                                        <p:tgtEl>
                                          <p:spTgt spid="268"/>
                                        </p:tgtEl>
                                      </p:cBhvr>
                                    </p:animEffect>
                                  </p:childTnLst>
                                </p:cTn>
                              </p:par>
                              <p:par>
                                <p:cTn id="214" presetID="53" presetClass="entr" presetSubtype="16" fill="hold" grpId="0" nodeType="withEffect">
                                  <p:stCondLst>
                                    <p:cond delay="750"/>
                                  </p:stCondLst>
                                  <p:childTnLst>
                                    <p:set>
                                      <p:cBhvr>
                                        <p:cTn id="215" dur="1" fill="hold">
                                          <p:stCondLst>
                                            <p:cond delay="0"/>
                                          </p:stCondLst>
                                        </p:cTn>
                                        <p:tgtEl>
                                          <p:spTgt spid="241"/>
                                        </p:tgtEl>
                                        <p:attrNameLst>
                                          <p:attrName>style.visibility</p:attrName>
                                        </p:attrNameLst>
                                      </p:cBhvr>
                                      <p:to>
                                        <p:strVal val="visible"/>
                                      </p:to>
                                    </p:set>
                                    <p:anim calcmode="lin" valueType="num">
                                      <p:cBhvr>
                                        <p:cTn id="216" dur="750" fill="hold"/>
                                        <p:tgtEl>
                                          <p:spTgt spid="241"/>
                                        </p:tgtEl>
                                        <p:attrNameLst>
                                          <p:attrName>ppt_w</p:attrName>
                                        </p:attrNameLst>
                                      </p:cBhvr>
                                      <p:tavLst>
                                        <p:tav tm="0">
                                          <p:val>
                                            <p:fltVal val="0"/>
                                          </p:val>
                                        </p:tav>
                                        <p:tav tm="100000">
                                          <p:val>
                                            <p:strVal val="#ppt_w"/>
                                          </p:val>
                                        </p:tav>
                                      </p:tavLst>
                                    </p:anim>
                                    <p:anim calcmode="lin" valueType="num">
                                      <p:cBhvr>
                                        <p:cTn id="217" dur="750" fill="hold"/>
                                        <p:tgtEl>
                                          <p:spTgt spid="241"/>
                                        </p:tgtEl>
                                        <p:attrNameLst>
                                          <p:attrName>ppt_h</p:attrName>
                                        </p:attrNameLst>
                                      </p:cBhvr>
                                      <p:tavLst>
                                        <p:tav tm="0">
                                          <p:val>
                                            <p:fltVal val="0"/>
                                          </p:val>
                                        </p:tav>
                                        <p:tav tm="100000">
                                          <p:val>
                                            <p:strVal val="#ppt_h"/>
                                          </p:val>
                                        </p:tav>
                                      </p:tavLst>
                                    </p:anim>
                                    <p:animEffect transition="in" filter="fade">
                                      <p:cBhvr>
                                        <p:cTn id="218" dur="750"/>
                                        <p:tgtEl>
                                          <p:spTgt spid="241"/>
                                        </p:tgtEl>
                                      </p:cBhvr>
                                    </p:animEffect>
                                  </p:childTnLst>
                                </p:cTn>
                              </p:par>
                              <p:par>
                                <p:cTn id="219" presetID="53" presetClass="entr" presetSubtype="16" fill="hold" grpId="0" nodeType="withEffect">
                                  <p:stCondLst>
                                    <p:cond delay="750"/>
                                  </p:stCondLst>
                                  <p:childTnLst>
                                    <p:set>
                                      <p:cBhvr>
                                        <p:cTn id="220" dur="1" fill="hold">
                                          <p:stCondLst>
                                            <p:cond delay="0"/>
                                          </p:stCondLst>
                                        </p:cTn>
                                        <p:tgtEl>
                                          <p:spTgt spid="235"/>
                                        </p:tgtEl>
                                        <p:attrNameLst>
                                          <p:attrName>style.visibility</p:attrName>
                                        </p:attrNameLst>
                                      </p:cBhvr>
                                      <p:to>
                                        <p:strVal val="visible"/>
                                      </p:to>
                                    </p:set>
                                    <p:anim calcmode="lin" valueType="num">
                                      <p:cBhvr>
                                        <p:cTn id="221" dur="750" fill="hold"/>
                                        <p:tgtEl>
                                          <p:spTgt spid="235"/>
                                        </p:tgtEl>
                                        <p:attrNameLst>
                                          <p:attrName>ppt_w</p:attrName>
                                        </p:attrNameLst>
                                      </p:cBhvr>
                                      <p:tavLst>
                                        <p:tav tm="0">
                                          <p:val>
                                            <p:fltVal val="0"/>
                                          </p:val>
                                        </p:tav>
                                        <p:tav tm="100000">
                                          <p:val>
                                            <p:strVal val="#ppt_w"/>
                                          </p:val>
                                        </p:tav>
                                      </p:tavLst>
                                    </p:anim>
                                    <p:anim calcmode="lin" valueType="num">
                                      <p:cBhvr>
                                        <p:cTn id="222" dur="750" fill="hold"/>
                                        <p:tgtEl>
                                          <p:spTgt spid="235"/>
                                        </p:tgtEl>
                                        <p:attrNameLst>
                                          <p:attrName>ppt_h</p:attrName>
                                        </p:attrNameLst>
                                      </p:cBhvr>
                                      <p:tavLst>
                                        <p:tav tm="0">
                                          <p:val>
                                            <p:fltVal val="0"/>
                                          </p:val>
                                        </p:tav>
                                        <p:tav tm="100000">
                                          <p:val>
                                            <p:strVal val="#ppt_h"/>
                                          </p:val>
                                        </p:tav>
                                      </p:tavLst>
                                    </p:anim>
                                    <p:animEffect transition="in" filter="fade">
                                      <p:cBhvr>
                                        <p:cTn id="223" dur="750"/>
                                        <p:tgtEl>
                                          <p:spTgt spid="235"/>
                                        </p:tgtEl>
                                      </p:cBhvr>
                                    </p:animEffect>
                                  </p:childTnLst>
                                </p:cTn>
                              </p:par>
                              <p:par>
                                <p:cTn id="224" presetID="53" presetClass="entr" presetSubtype="16" fill="hold" grpId="0" nodeType="withEffect">
                                  <p:stCondLst>
                                    <p:cond delay="750"/>
                                  </p:stCondLst>
                                  <p:childTnLst>
                                    <p:set>
                                      <p:cBhvr>
                                        <p:cTn id="225" dur="1" fill="hold">
                                          <p:stCondLst>
                                            <p:cond delay="0"/>
                                          </p:stCondLst>
                                        </p:cTn>
                                        <p:tgtEl>
                                          <p:spTgt spid="255"/>
                                        </p:tgtEl>
                                        <p:attrNameLst>
                                          <p:attrName>style.visibility</p:attrName>
                                        </p:attrNameLst>
                                      </p:cBhvr>
                                      <p:to>
                                        <p:strVal val="visible"/>
                                      </p:to>
                                    </p:set>
                                    <p:anim calcmode="lin" valueType="num">
                                      <p:cBhvr>
                                        <p:cTn id="226" dur="750" fill="hold"/>
                                        <p:tgtEl>
                                          <p:spTgt spid="255"/>
                                        </p:tgtEl>
                                        <p:attrNameLst>
                                          <p:attrName>ppt_w</p:attrName>
                                        </p:attrNameLst>
                                      </p:cBhvr>
                                      <p:tavLst>
                                        <p:tav tm="0">
                                          <p:val>
                                            <p:fltVal val="0"/>
                                          </p:val>
                                        </p:tav>
                                        <p:tav tm="100000">
                                          <p:val>
                                            <p:strVal val="#ppt_w"/>
                                          </p:val>
                                        </p:tav>
                                      </p:tavLst>
                                    </p:anim>
                                    <p:anim calcmode="lin" valueType="num">
                                      <p:cBhvr>
                                        <p:cTn id="227" dur="750" fill="hold"/>
                                        <p:tgtEl>
                                          <p:spTgt spid="255"/>
                                        </p:tgtEl>
                                        <p:attrNameLst>
                                          <p:attrName>ppt_h</p:attrName>
                                        </p:attrNameLst>
                                      </p:cBhvr>
                                      <p:tavLst>
                                        <p:tav tm="0">
                                          <p:val>
                                            <p:fltVal val="0"/>
                                          </p:val>
                                        </p:tav>
                                        <p:tav tm="100000">
                                          <p:val>
                                            <p:strVal val="#ppt_h"/>
                                          </p:val>
                                        </p:tav>
                                      </p:tavLst>
                                    </p:anim>
                                    <p:animEffect transition="in" filter="fade">
                                      <p:cBhvr>
                                        <p:cTn id="228" dur="750"/>
                                        <p:tgtEl>
                                          <p:spTgt spid="255"/>
                                        </p:tgtEl>
                                      </p:cBhvr>
                                    </p:animEffect>
                                  </p:childTnLst>
                                </p:cTn>
                              </p:par>
                              <p:par>
                                <p:cTn id="229" presetID="53" presetClass="entr" presetSubtype="16" fill="hold" grpId="0" nodeType="withEffect">
                                  <p:stCondLst>
                                    <p:cond delay="750"/>
                                  </p:stCondLst>
                                  <p:childTnLst>
                                    <p:set>
                                      <p:cBhvr>
                                        <p:cTn id="230" dur="1" fill="hold">
                                          <p:stCondLst>
                                            <p:cond delay="0"/>
                                          </p:stCondLst>
                                        </p:cTn>
                                        <p:tgtEl>
                                          <p:spTgt spid="256"/>
                                        </p:tgtEl>
                                        <p:attrNameLst>
                                          <p:attrName>style.visibility</p:attrName>
                                        </p:attrNameLst>
                                      </p:cBhvr>
                                      <p:to>
                                        <p:strVal val="visible"/>
                                      </p:to>
                                    </p:set>
                                    <p:anim calcmode="lin" valueType="num">
                                      <p:cBhvr>
                                        <p:cTn id="231" dur="750" fill="hold"/>
                                        <p:tgtEl>
                                          <p:spTgt spid="256"/>
                                        </p:tgtEl>
                                        <p:attrNameLst>
                                          <p:attrName>ppt_w</p:attrName>
                                        </p:attrNameLst>
                                      </p:cBhvr>
                                      <p:tavLst>
                                        <p:tav tm="0">
                                          <p:val>
                                            <p:fltVal val="0"/>
                                          </p:val>
                                        </p:tav>
                                        <p:tav tm="100000">
                                          <p:val>
                                            <p:strVal val="#ppt_w"/>
                                          </p:val>
                                        </p:tav>
                                      </p:tavLst>
                                    </p:anim>
                                    <p:anim calcmode="lin" valueType="num">
                                      <p:cBhvr>
                                        <p:cTn id="232" dur="750" fill="hold"/>
                                        <p:tgtEl>
                                          <p:spTgt spid="256"/>
                                        </p:tgtEl>
                                        <p:attrNameLst>
                                          <p:attrName>ppt_h</p:attrName>
                                        </p:attrNameLst>
                                      </p:cBhvr>
                                      <p:tavLst>
                                        <p:tav tm="0">
                                          <p:val>
                                            <p:fltVal val="0"/>
                                          </p:val>
                                        </p:tav>
                                        <p:tav tm="100000">
                                          <p:val>
                                            <p:strVal val="#ppt_h"/>
                                          </p:val>
                                        </p:tav>
                                      </p:tavLst>
                                    </p:anim>
                                    <p:animEffect transition="in" filter="fade">
                                      <p:cBhvr>
                                        <p:cTn id="233" dur="750"/>
                                        <p:tgtEl>
                                          <p:spTgt spid="256"/>
                                        </p:tgtEl>
                                      </p:cBhvr>
                                    </p:animEffect>
                                  </p:childTnLst>
                                </p:cTn>
                              </p:par>
                              <p:par>
                                <p:cTn id="234" presetID="53" presetClass="entr" presetSubtype="16" fill="hold" grpId="0" nodeType="withEffect">
                                  <p:stCondLst>
                                    <p:cond delay="750"/>
                                  </p:stCondLst>
                                  <p:childTnLst>
                                    <p:set>
                                      <p:cBhvr>
                                        <p:cTn id="235" dur="1" fill="hold">
                                          <p:stCondLst>
                                            <p:cond delay="0"/>
                                          </p:stCondLst>
                                        </p:cTn>
                                        <p:tgtEl>
                                          <p:spTgt spid="251"/>
                                        </p:tgtEl>
                                        <p:attrNameLst>
                                          <p:attrName>style.visibility</p:attrName>
                                        </p:attrNameLst>
                                      </p:cBhvr>
                                      <p:to>
                                        <p:strVal val="visible"/>
                                      </p:to>
                                    </p:set>
                                    <p:anim calcmode="lin" valueType="num">
                                      <p:cBhvr>
                                        <p:cTn id="236" dur="750" fill="hold"/>
                                        <p:tgtEl>
                                          <p:spTgt spid="251"/>
                                        </p:tgtEl>
                                        <p:attrNameLst>
                                          <p:attrName>ppt_w</p:attrName>
                                        </p:attrNameLst>
                                      </p:cBhvr>
                                      <p:tavLst>
                                        <p:tav tm="0">
                                          <p:val>
                                            <p:fltVal val="0"/>
                                          </p:val>
                                        </p:tav>
                                        <p:tav tm="100000">
                                          <p:val>
                                            <p:strVal val="#ppt_w"/>
                                          </p:val>
                                        </p:tav>
                                      </p:tavLst>
                                    </p:anim>
                                    <p:anim calcmode="lin" valueType="num">
                                      <p:cBhvr>
                                        <p:cTn id="237" dur="750" fill="hold"/>
                                        <p:tgtEl>
                                          <p:spTgt spid="251"/>
                                        </p:tgtEl>
                                        <p:attrNameLst>
                                          <p:attrName>ppt_h</p:attrName>
                                        </p:attrNameLst>
                                      </p:cBhvr>
                                      <p:tavLst>
                                        <p:tav tm="0">
                                          <p:val>
                                            <p:fltVal val="0"/>
                                          </p:val>
                                        </p:tav>
                                        <p:tav tm="100000">
                                          <p:val>
                                            <p:strVal val="#ppt_h"/>
                                          </p:val>
                                        </p:tav>
                                      </p:tavLst>
                                    </p:anim>
                                    <p:animEffect transition="in" filter="fade">
                                      <p:cBhvr>
                                        <p:cTn id="238" dur="750"/>
                                        <p:tgtEl>
                                          <p:spTgt spid="251"/>
                                        </p:tgtEl>
                                      </p:cBhvr>
                                    </p:animEffect>
                                  </p:childTnLst>
                                </p:cTn>
                              </p:par>
                              <p:par>
                                <p:cTn id="239" presetID="53" presetClass="entr" presetSubtype="16" fill="hold" grpId="0" nodeType="withEffect">
                                  <p:stCondLst>
                                    <p:cond delay="750"/>
                                  </p:stCondLst>
                                  <p:childTnLst>
                                    <p:set>
                                      <p:cBhvr>
                                        <p:cTn id="240" dur="1" fill="hold">
                                          <p:stCondLst>
                                            <p:cond delay="0"/>
                                          </p:stCondLst>
                                        </p:cTn>
                                        <p:tgtEl>
                                          <p:spTgt spid="243"/>
                                        </p:tgtEl>
                                        <p:attrNameLst>
                                          <p:attrName>style.visibility</p:attrName>
                                        </p:attrNameLst>
                                      </p:cBhvr>
                                      <p:to>
                                        <p:strVal val="visible"/>
                                      </p:to>
                                    </p:set>
                                    <p:anim calcmode="lin" valueType="num">
                                      <p:cBhvr>
                                        <p:cTn id="241" dur="750" fill="hold"/>
                                        <p:tgtEl>
                                          <p:spTgt spid="243"/>
                                        </p:tgtEl>
                                        <p:attrNameLst>
                                          <p:attrName>ppt_w</p:attrName>
                                        </p:attrNameLst>
                                      </p:cBhvr>
                                      <p:tavLst>
                                        <p:tav tm="0">
                                          <p:val>
                                            <p:fltVal val="0"/>
                                          </p:val>
                                        </p:tav>
                                        <p:tav tm="100000">
                                          <p:val>
                                            <p:strVal val="#ppt_w"/>
                                          </p:val>
                                        </p:tav>
                                      </p:tavLst>
                                    </p:anim>
                                    <p:anim calcmode="lin" valueType="num">
                                      <p:cBhvr>
                                        <p:cTn id="242" dur="750" fill="hold"/>
                                        <p:tgtEl>
                                          <p:spTgt spid="243"/>
                                        </p:tgtEl>
                                        <p:attrNameLst>
                                          <p:attrName>ppt_h</p:attrName>
                                        </p:attrNameLst>
                                      </p:cBhvr>
                                      <p:tavLst>
                                        <p:tav tm="0">
                                          <p:val>
                                            <p:fltVal val="0"/>
                                          </p:val>
                                        </p:tav>
                                        <p:tav tm="100000">
                                          <p:val>
                                            <p:strVal val="#ppt_h"/>
                                          </p:val>
                                        </p:tav>
                                      </p:tavLst>
                                    </p:anim>
                                    <p:animEffect transition="in" filter="fade">
                                      <p:cBhvr>
                                        <p:cTn id="243" dur="750"/>
                                        <p:tgtEl>
                                          <p:spTgt spid="243"/>
                                        </p:tgtEl>
                                      </p:cBhvr>
                                    </p:animEffect>
                                  </p:childTnLst>
                                </p:cTn>
                              </p:par>
                              <p:par>
                                <p:cTn id="244" presetID="53" presetClass="entr" presetSubtype="16" fill="hold" grpId="0" nodeType="withEffect">
                                  <p:stCondLst>
                                    <p:cond delay="750"/>
                                  </p:stCondLst>
                                  <p:childTnLst>
                                    <p:set>
                                      <p:cBhvr>
                                        <p:cTn id="245" dur="1" fill="hold">
                                          <p:stCondLst>
                                            <p:cond delay="0"/>
                                          </p:stCondLst>
                                        </p:cTn>
                                        <p:tgtEl>
                                          <p:spTgt spid="244"/>
                                        </p:tgtEl>
                                        <p:attrNameLst>
                                          <p:attrName>style.visibility</p:attrName>
                                        </p:attrNameLst>
                                      </p:cBhvr>
                                      <p:to>
                                        <p:strVal val="visible"/>
                                      </p:to>
                                    </p:set>
                                    <p:anim calcmode="lin" valueType="num">
                                      <p:cBhvr>
                                        <p:cTn id="246" dur="750" fill="hold"/>
                                        <p:tgtEl>
                                          <p:spTgt spid="244"/>
                                        </p:tgtEl>
                                        <p:attrNameLst>
                                          <p:attrName>ppt_w</p:attrName>
                                        </p:attrNameLst>
                                      </p:cBhvr>
                                      <p:tavLst>
                                        <p:tav tm="0">
                                          <p:val>
                                            <p:fltVal val="0"/>
                                          </p:val>
                                        </p:tav>
                                        <p:tav tm="100000">
                                          <p:val>
                                            <p:strVal val="#ppt_w"/>
                                          </p:val>
                                        </p:tav>
                                      </p:tavLst>
                                    </p:anim>
                                    <p:anim calcmode="lin" valueType="num">
                                      <p:cBhvr>
                                        <p:cTn id="247" dur="750" fill="hold"/>
                                        <p:tgtEl>
                                          <p:spTgt spid="244"/>
                                        </p:tgtEl>
                                        <p:attrNameLst>
                                          <p:attrName>ppt_h</p:attrName>
                                        </p:attrNameLst>
                                      </p:cBhvr>
                                      <p:tavLst>
                                        <p:tav tm="0">
                                          <p:val>
                                            <p:fltVal val="0"/>
                                          </p:val>
                                        </p:tav>
                                        <p:tav tm="100000">
                                          <p:val>
                                            <p:strVal val="#ppt_h"/>
                                          </p:val>
                                        </p:tav>
                                      </p:tavLst>
                                    </p:anim>
                                    <p:animEffect transition="in" filter="fade">
                                      <p:cBhvr>
                                        <p:cTn id="248" dur="750"/>
                                        <p:tgtEl>
                                          <p:spTgt spid="244"/>
                                        </p:tgtEl>
                                      </p:cBhvr>
                                    </p:animEffect>
                                  </p:childTnLst>
                                </p:cTn>
                              </p:par>
                              <p:par>
                                <p:cTn id="249" presetID="53" presetClass="entr" presetSubtype="16" fill="hold" grpId="0" nodeType="withEffect">
                                  <p:stCondLst>
                                    <p:cond delay="750"/>
                                  </p:stCondLst>
                                  <p:childTnLst>
                                    <p:set>
                                      <p:cBhvr>
                                        <p:cTn id="250" dur="1" fill="hold">
                                          <p:stCondLst>
                                            <p:cond delay="0"/>
                                          </p:stCondLst>
                                        </p:cTn>
                                        <p:tgtEl>
                                          <p:spTgt spid="266"/>
                                        </p:tgtEl>
                                        <p:attrNameLst>
                                          <p:attrName>style.visibility</p:attrName>
                                        </p:attrNameLst>
                                      </p:cBhvr>
                                      <p:to>
                                        <p:strVal val="visible"/>
                                      </p:to>
                                    </p:set>
                                    <p:anim calcmode="lin" valueType="num">
                                      <p:cBhvr>
                                        <p:cTn id="251" dur="750" fill="hold"/>
                                        <p:tgtEl>
                                          <p:spTgt spid="266"/>
                                        </p:tgtEl>
                                        <p:attrNameLst>
                                          <p:attrName>ppt_w</p:attrName>
                                        </p:attrNameLst>
                                      </p:cBhvr>
                                      <p:tavLst>
                                        <p:tav tm="0">
                                          <p:val>
                                            <p:fltVal val="0"/>
                                          </p:val>
                                        </p:tav>
                                        <p:tav tm="100000">
                                          <p:val>
                                            <p:strVal val="#ppt_w"/>
                                          </p:val>
                                        </p:tav>
                                      </p:tavLst>
                                    </p:anim>
                                    <p:anim calcmode="lin" valueType="num">
                                      <p:cBhvr>
                                        <p:cTn id="252" dur="750" fill="hold"/>
                                        <p:tgtEl>
                                          <p:spTgt spid="266"/>
                                        </p:tgtEl>
                                        <p:attrNameLst>
                                          <p:attrName>ppt_h</p:attrName>
                                        </p:attrNameLst>
                                      </p:cBhvr>
                                      <p:tavLst>
                                        <p:tav tm="0">
                                          <p:val>
                                            <p:fltVal val="0"/>
                                          </p:val>
                                        </p:tav>
                                        <p:tav tm="100000">
                                          <p:val>
                                            <p:strVal val="#ppt_h"/>
                                          </p:val>
                                        </p:tav>
                                      </p:tavLst>
                                    </p:anim>
                                    <p:animEffect transition="in" filter="fade">
                                      <p:cBhvr>
                                        <p:cTn id="253" dur="750"/>
                                        <p:tgtEl>
                                          <p:spTgt spid="266"/>
                                        </p:tgtEl>
                                      </p:cBhvr>
                                    </p:animEffect>
                                  </p:childTnLst>
                                </p:cTn>
                              </p:par>
                              <p:par>
                                <p:cTn id="254" presetID="53" presetClass="entr" presetSubtype="16" fill="hold" grpId="0" nodeType="withEffect">
                                  <p:stCondLst>
                                    <p:cond delay="750"/>
                                  </p:stCondLst>
                                  <p:childTnLst>
                                    <p:set>
                                      <p:cBhvr>
                                        <p:cTn id="255" dur="1" fill="hold">
                                          <p:stCondLst>
                                            <p:cond delay="0"/>
                                          </p:stCondLst>
                                        </p:cTn>
                                        <p:tgtEl>
                                          <p:spTgt spid="267"/>
                                        </p:tgtEl>
                                        <p:attrNameLst>
                                          <p:attrName>style.visibility</p:attrName>
                                        </p:attrNameLst>
                                      </p:cBhvr>
                                      <p:to>
                                        <p:strVal val="visible"/>
                                      </p:to>
                                    </p:set>
                                    <p:anim calcmode="lin" valueType="num">
                                      <p:cBhvr>
                                        <p:cTn id="256" dur="750" fill="hold"/>
                                        <p:tgtEl>
                                          <p:spTgt spid="267"/>
                                        </p:tgtEl>
                                        <p:attrNameLst>
                                          <p:attrName>ppt_w</p:attrName>
                                        </p:attrNameLst>
                                      </p:cBhvr>
                                      <p:tavLst>
                                        <p:tav tm="0">
                                          <p:val>
                                            <p:fltVal val="0"/>
                                          </p:val>
                                        </p:tav>
                                        <p:tav tm="100000">
                                          <p:val>
                                            <p:strVal val="#ppt_w"/>
                                          </p:val>
                                        </p:tav>
                                      </p:tavLst>
                                    </p:anim>
                                    <p:anim calcmode="lin" valueType="num">
                                      <p:cBhvr>
                                        <p:cTn id="257" dur="750" fill="hold"/>
                                        <p:tgtEl>
                                          <p:spTgt spid="267"/>
                                        </p:tgtEl>
                                        <p:attrNameLst>
                                          <p:attrName>ppt_h</p:attrName>
                                        </p:attrNameLst>
                                      </p:cBhvr>
                                      <p:tavLst>
                                        <p:tav tm="0">
                                          <p:val>
                                            <p:fltVal val="0"/>
                                          </p:val>
                                        </p:tav>
                                        <p:tav tm="100000">
                                          <p:val>
                                            <p:strVal val="#ppt_h"/>
                                          </p:val>
                                        </p:tav>
                                      </p:tavLst>
                                    </p:anim>
                                    <p:animEffect transition="in" filter="fade">
                                      <p:cBhvr>
                                        <p:cTn id="258" dur="750"/>
                                        <p:tgtEl>
                                          <p:spTgt spid="267"/>
                                        </p:tgtEl>
                                      </p:cBhvr>
                                    </p:animEffect>
                                  </p:childTnLst>
                                </p:cTn>
                              </p:par>
                              <p:par>
                                <p:cTn id="259" presetID="10" presetClass="entr" presetSubtype="0" fill="hold" nodeType="withEffect">
                                  <p:stCondLst>
                                    <p:cond delay="500"/>
                                  </p:stCondLst>
                                  <p:childTnLst>
                                    <p:set>
                                      <p:cBhvr>
                                        <p:cTn id="260" dur="1" fill="hold">
                                          <p:stCondLst>
                                            <p:cond delay="0"/>
                                          </p:stCondLst>
                                        </p:cTn>
                                        <p:tgtEl>
                                          <p:spTgt spid="62"/>
                                        </p:tgtEl>
                                        <p:attrNameLst>
                                          <p:attrName>style.visibility</p:attrName>
                                        </p:attrNameLst>
                                      </p:cBhvr>
                                      <p:to>
                                        <p:strVal val="visible"/>
                                      </p:to>
                                    </p:set>
                                    <p:animEffect transition="in" filter="fade">
                                      <p:cBhvr>
                                        <p:cTn id="261" dur="500"/>
                                        <p:tgtEl>
                                          <p:spTgt spid="62"/>
                                        </p:tgtEl>
                                      </p:cBhvr>
                                    </p:animEffect>
                                  </p:childTnLst>
                                </p:cTn>
                              </p:par>
                              <p:par>
                                <p:cTn id="262" presetID="64" presetClass="path" presetSubtype="0" decel="30000" fill="hold" nodeType="withEffect">
                                  <p:stCondLst>
                                    <p:cond delay="500"/>
                                  </p:stCondLst>
                                  <p:childTnLst>
                                    <p:animMotion origin="layout" path="M 2.29167E-6 0.03889 L 2.29167E-6 -0.07176 " pathEditMode="relative" rAng="0" ptsTypes="AA">
                                      <p:cBhvr>
                                        <p:cTn id="263" dur="750" spd="-100000" fill="hold"/>
                                        <p:tgtEl>
                                          <p:spTgt spid="62"/>
                                        </p:tgtEl>
                                        <p:attrNameLst>
                                          <p:attrName>ppt_x</p:attrName>
                                          <p:attrName>ppt_y</p:attrName>
                                        </p:attrNameLst>
                                      </p:cBhvr>
                                      <p:rCtr x="0" y="-5532"/>
                                    </p:animMotion>
                                  </p:childTnLst>
                                </p:cTn>
                              </p:par>
                              <p:par>
                                <p:cTn id="264" presetID="64" presetClass="path" presetSubtype="0" accel="30000" decel="30000" fill="hold" nodeType="withEffect">
                                  <p:stCondLst>
                                    <p:cond delay="1250"/>
                                  </p:stCondLst>
                                  <p:childTnLst>
                                    <p:animMotion origin="layout" path="M 3.95833E-6 0.03842 L 3.95833E-6 2.96296E-6 " pathEditMode="relative" rAng="0" ptsTypes="AA">
                                      <p:cBhvr>
                                        <p:cTn id="265" dur="750" fill="hold"/>
                                        <p:tgtEl>
                                          <p:spTgt spid="62"/>
                                        </p:tgtEl>
                                        <p:attrNameLst>
                                          <p:attrName>ppt_x</p:attrName>
                                          <p:attrName>ppt_y</p:attrName>
                                        </p:attrNameLst>
                                      </p:cBhvr>
                                      <p:rCtr x="0" y="-1921"/>
                                    </p:animMotion>
                                  </p:childTnLst>
                                </p:cTn>
                              </p:par>
                              <p:par>
                                <p:cTn id="266" presetID="53" presetClass="entr" presetSubtype="16" fill="hold" nodeType="withEffect">
                                  <p:stCondLst>
                                    <p:cond delay="1250"/>
                                  </p:stCondLst>
                                  <p:childTnLst>
                                    <p:set>
                                      <p:cBhvr>
                                        <p:cTn id="267" dur="1" fill="hold">
                                          <p:stCondLst>
                                            <p:cond delay="0"/>
                                          </p:stCondLst>
                                        </p:cTn>
                                        <p:tgtEl>
                                          <p:spTgt spid="118"/>
                                        </p:tgtEl>
                                        <p:attrNameLst>
                                          <p:attrName>style.visibility</p:attrName>
                                        </p:attrNameLst>
                                      </p:cBhvr>
                                      <p:to>
                                        <p:strVal val="visible"/>
                                      </p:to>
                                    </p:set>
                                    <p:anim calcmode="lin" valueType="num">
                                      <p:cBhvr>
                                        <p:cTn id="268" dur="750" fill="hold"/>
                                        <p:tgtEl>
                                          <p:spTgt spid="118"/>
                                        </p:tgtEl>
                                        <p:attrNameLst>
                                          <p:attrName>ppt_w</p:attrName>
                                        </p:attrNameLst>
                                      </p:cBhvr>
                                      <p:tavLst>
                                        <p:tav tm="0">
                                          <p:val>
                                            <p:fltVal val="0"/>
                                          </p:val>
                                        </p:tav>
                                        <p:tav tm="100000">
                                          <p:val>
                                            <p:strVal val="#ppt_w"/>
                                          </p:val>
                                        </p:tav>
                                      </p:tavLst>
                                    </p:anim>
                                    <p:anim calcmode="lin" valueType="num">
                                      <p:cBhvr>
                                        <p:cTn id="269" dur="750" fill="hold"/>
                                        <p:tgtEl>
                                          <p:spTgt spid="118"/>
                                        </p:tgtEl>
                                        <p:attrNameLst>
                                          <p:attrName>ppt_h</p:attrName>
                                        </p:attrNameLst>
                                      </p:cBhvr>
                                      <p:tavLst>
                                        <p:tav tm="0">
                                          <p:val>
                                            <p:fltVal val="0"/>
                                          </p:val>
                                        </p:tav>
                                        <p:tav tm="100000">
                                          <p:val>
                                            <p:strVal val="#ppt_h"/>
                                          </p:val>
                                        </p:tav>
                                      </p:tavLst>
                                    </p:anim>
                                    <p:animEffect transition="in" filter="fade">
                                      <p:cBhvr>
                                        <p:cTn id="270" dur="75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bldLvl="0" animBg="1"/>
      <p:bldP spid="235" grpId="0" bldLvl="0" animBg="1"/>
      <p:bldP spid="241" grpId="0" bldLvl="0" animBg="1"/>
      <p:bldP spid="242" grpId="0" bldLvl="0" animBg="1"/>
      <p:bldP spid="250" grpId="0" bldLvl="0" animBg="1"/>
      <p:bldP spid="251" grpId="0" bldLvl="0" animBg="1"/>
      <p:bldP spid="252" grpId="0" bldLvl="0" animBg="1"/>
      <p:bldP spid="253" grpId="0" bldLvl="0" animBg="1"/>
      <p:bldP spid="255" grpId="0" bldLvl="0" animBg="1"/>
      <p:bldP spid="256" grpId="0" bldLvl="0" animBg="1"/>
      <p:bldP spid="257" grpId="0" bldLvl="0" animBg="1"/>
      <p:bldP spid="258" grpId="0" bldLvl="0" animBg="1"/>
      <p:bldP spid="264" grpId="0" bldLvl="0" animBg="1"/>
      <p:bldP spid="265" grpId="0" bldLvl="0" animBg="1"/>
      <p:bldP spid="266" grpId="0" bldLvl="0" animBg="1"/>
      <p:bldP spid="267" grpId="0" bldLvl="0" animBg="1"/>
      <p:bldP spid="268" grpId="0" bldLvl="0" animBg="1"/>
      <p:bldP spid="269" grpId="0" bldLvl="0" animBg="1"/>
      <p:bldP spid="234" grpId="0" bldLvl="0" animBg="1"/>
      <p:bldP spid="243" grpId="0" bldLvl="0" animBg="1"/>
      <p:bldP spid="244" grpId="0" bldLvl="0" animBg="1"/>
      <p:bldP spid="271" grpId="0" bldLvl="0" animBg="1"/>
      <p:bldP spid="236" grpId="0" bldLvl="0" animBg="1"/>
      <p:bldP spid="237" grpId="0" bldLvl="0" animBg="1"/>
      <p:bldP spid="238" grpId="0" bldLvl="0" animBg="1"/>
      <p:bldP spid="254" grpId="0" bldLvl="0" animBg="1"/>
      <p:bldP spid="259" grpId="0" bldLvl="0" animBg="1"/>
      <p:bldP spid="260" grpId="0" bldLvl="0" animBg="1"/>
      <p:bldP spid="261" grpId="0" bldLvl="0" animBg="1"/>
      <p:bldP spid="262" grpId="0" bldLvl="0" animBg="1"/>
      <p:bldP spid="270" grpId="0" bldLvl="0" animBg="1"/>
      <p:bldP spid="51" grpId="0"/>
      <p:bldP spid="53" grpId="0"/>
      <p:bldP spid="6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4208780"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车载操作系统的现状</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834390" y="1292860"/>
            <a:ext cx="10222230" cy="54025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193030"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QNX</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304609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QNX 由黑莓公司推出，最初应用在仪表，是第一个符合 ISO 26262  ASIL D 规范的实时操作系统，能满足数字化仪表盘功能性安全的要求，同时兼满足数据安全要求，通过美国军方 EAL4+。</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QNX的应用范围极广，包含了：控制保时捷跑车的音乐和媒体功能、核电站和美国陆军无人驾驶Crusher坦克的控制系统。</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因为 QNX 并不开源，针对 QNX 开发需要支付一定金额的商业授权费用。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62038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Linux</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341503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Linux 是基于社区开源模式的多用户、多任务、支持多线程和多 CPU 的分时操作系统，因为 Linux 是在 GNU 公共许可权限下免费获得 的，无需商业授权费用，用户可自主定制，开发成本相对较低。正因 为开源，Linux 系统开发工具非常丰富，几乎所有应用芯片都支持 Linux。Linux 系统上的程序是编译执行的，执行效率比较高。 </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但是，Linux 内核复杂度较高，Linux V4.19 的内核代码有一千七百多万行，且还在持续增长。正因如此，在安全性和启动速度等方面，Linux 要落后于 QNX。针对汽车的应用场景，AGL（Automotive Grade Linux）和 GENIVI 都在极力打造 Linux 生态系统，以加速 Linux 在车载系统上的应用。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62038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AliOS</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15417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AliOS 车载操作系统基于 Linux 内核，具备自主知识产权，支持 多个类型的端设备，除了具备最基础的进程、线程调度等功能外，还 支持定位和地图、辅助驾驶、轻量化的车载语音智能等服务，可连接 AIoT 设备 2.72 亿+，提供 5200+实用 AI 技能和 3 亿+生态资源，为智 能汽车、数字交通和产业数字化三类解决方案提供技术基础。AliOS 车载操作系统架构主要包括 AliOS 核心系统、数据服务平台以及工程 化支持平台三大部分。</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AliOS 核心系统主要实现 Linux 内核、设备驱动、内核安全、多核实时调度、硬件抽象、基础库、图形处理、多媒 体框架、电源管理、网络连接、安全管理、云应用管理和运行时环境 等功能；数据服务平台提供基础服务、核心云服务以及车云互联的服务；工程化支持平台基于开放的车辆服务融合平台和云测平台，提供开发、测试、服务接入为一体的车载应用和服务生态</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tags/tag1.xml><?xml version="1.0" encoding="utf-8"?>
<p:tagLst xmlns:p="http://schemas.openxmlformats.org/presentationml/2006/main">
  <p:tag name="ISPRING_ULTRA_SCORM_SLIDE_COUNT" val="28"/>
  <p:tag name="ISPRING_UUID" val="{91A8A33C-06F4-458A-9E3E-E0FECDA0223B}"/>
  <p:tag name="ISPRING_RESOURCE_FOLDER" val="C:\Users\五毛\Desktop\34线条之美\"/>
  <p:tag name="ISPRING_PRESENTATION_PATH" val="C:\Users\五毛\Desktop\34线条之美.pptx"/>
  <p:tag name="ISPRING_PROJECT_FOLDER_UPDATED" val="1"/>
  <p:tag name="ISPRING_SCREEN_RECS_UPDATED" val="C:\Users\五毛\Desktop\34线条之美\"/>
  <p:tag name="ISPRING_PRESENTATION_TITLE" val="34线条之美"/>
</p:tagLst>
</file>

<file path=ppt/theme/theme1.xml><?xml version="1.0" encoding="utf-8"?>
<a:theme xmlns:a="http://schemas.openxmlformats.org/drawingml/2006/main" name="Office 主题">
  <a:themeElements>
    <a:clrScheme name="34线条之美">
      <a:dk1>
        <a:srgbClr val="1A1D1A"/>
      </a:dk1>
      <a:lt1>
        <a:srgbClr val="FFFFFF"/>
      </a:lt1>
      <a:dk2>
        <a:srgbClr val="545454"/>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华文细黑">
      <a:majorFont>
        <a:latin typeface="华文细黑"/>
        <a:ea typeface="华文细黑"/>
        <a:cs typeface=""/>
      </a:majorFont>
      <a:minorFont>
        <a:latin typeface="华文细黑"/>
        <a:ea typeface="华文细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A1D1A"/>
        </a:solidFill>
        <a:ln>
          <a:noFill/>
        </a:ln>
        <a:effectLst>
          <a:outerShdw blurRad="76200" dist="38100" dir="2700000" algn="tl" rotWithShape="0">
            <a:schemeClr val="tx1">
              <a:lumMod val="75000"/>
              <a:lumOff val="25000"/>
              <a:alpha val="40000"/>
            </a:schemeClr>
          </a:outerShdw>
        </a:effectLst>
      </a:spPr>
      <a:bodyPr rot="0" spcFirstLastPara="0" vertOverflow="overflow" horzOverflow="overflow" vert="horz" wrap="square" lIns="91440" tIns="45720" rIns="91440" bIns="45720" numCol="1" spcCol="0" rtlCol="0" fromWordArt="0" anchor="ctr" anchorCtr="0" forceAA="0" compatLnSpc="1">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6098</Words>
  <Application>WPS 演示</Application>
  <PresentationFormat>宽屏</PresentationFormat>
  <Paragraphs>323</Paragraphs>
  <Slides>43</Slides>
  <Notes>28</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43</vt:i4>
      </vt:variant>
    </vt:vector>
  </HeadingPairs>
  <TitlesOfParts>
    <vt:vector size="60" baseType="lpstr">
      <vt:lpstr>Arial</vt:lpstr>
      <vt:lpstr>宋体</vt:lpstr>
      <vt:lpstr>Wingdings</vt:lpstr>
      <vt:lpstr>DejaVu Sans</vt:lpstr>
      <vt:lpstr>华文细黑</vt:lpstr>
      <vt:lpstr>文泉驿微米黑</vt:lpstr>
      <vt:lpstr>微软雅黑</vt:lpstr>
      <vt:lpstr>Aharoni</vt:lpstr>
      <vt:lpstr>Liberation Serif</vt:lpstr>
      <vt:lpstr>LiHei Pro</vt:lpstr>
      <vt:lpstr>Noto Sans CJK HK</vt:lpstr>
      <vt:lpstr>宋体</vt:lpstr>
      <vt:lpstr>Arial Unicode MS</vt:lpstr>
      <vt:lpstr>Calibri</vt:lpstr>
      <vt:lpstr>Wingdings</vt:lpstr>
      <vt:lpstr>华文细黑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https://www.ypppt.com/</dc:title>
  <dc:creator/>
  <dc:subject>https://www.ypppt.com/</dc:subject>
  <cp:lastModifiedBy>link</cp:lastModifiedBy>
  <cp:revision>101</cp:revision>
  <dcterms:created xsi:type="dcterms:W3CDTF">2023-02-06T16:02:46Z</dcterms:created>
  <dcterms:modified xsi:type="dcterms:W3CDTF">2023-02-06T16:02:46Z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DF1ED61CC8EEB9381B04BC63C3ED5BAF</vt:lpwstr>
  </property>
  <property fmtid="{D5CDD505-2E9C-101B-9397-08002B2CF9AE}" pid="3" name="KSOProductBuildVer">
    <vt:lpwstr>2052-11.1.0.11664</vt:lpwstr>
  </property>
</Properties>
</file>

<file path=docProps/thumbnail.jpeg>
</file>